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87" r:id="rId4"/>
    <p:sldId id="258" r:id="rId5"/>
    <p:sldId id="259" r:id="rId6"/>
    <p:sldId id="282" r:id="rId7"/>
    <p:sldId id="261" r:id="rId8"/>
    <p:sldId id="262" r:id="rId9"/>
    <p:sldId id="264" r:id="rId10"/>
    <p:sldId id="265" r:id="rId11"/>
    <p:sldId id="266" r:id="rId12"/>
    <p:sldId id="283" r:id="rId13"/>
    <p:sldId id="267" r:id="rId14"/>
    <p:sldId id="268" r:id="rId15"/>
    <p:sldId id="269" r:id="rId16"/>
    <p:sldId id="270" r:id="rId17"/>
    <p:sldId id="271" r:id="rId18"/>
    <p:sldId id="284" r:id="rId19"/>
    <p:sldId id="285" r:id="rId20"/>
    <p:sldId id="286" r:id="rId21"/>
    <p:sldId id="273" r:id="rId22"/>
    <p:sldId id="288" r:id="rId23"/>
    <p:sldId id="274" r:id="rId24"/>
    <p:sldId id="275" r:id="rId25"/>
    <p:sldId id="277" r:id="rId26"/>
    <p:sldId id="280" r:id="rId27"/>
    <p:sldId id="281" r:id="rId28"/>
    <p:sldId id="289" r:id="rId29"/>
  </p:sldIdLst>
  <p:sldSz cx="18288000" cy="10287000"/>
  <p:notesSz cx="6858000" cy="9144000"/>
  <p:embeddedFontLst>
    <p:embeddedFont>
      <p:font typeface="Playfair Display Italics" panose="02020500000000000000" charset="-120"/>
      <p:regular r:id="rId31"/>
    </p:embeddedFont>
    <p:embeddedFont>
      <p:font typeface="Yu Gothic" panose="020B0400000000000000" pitchFamily="34" charset="-128"/>
      <p:regular r:id="rId32"/>
      <p:bold r:id="rId33"/>
    </p:embeddedFont>
    <p:embeddedFont>
      <p:font typeface="源泉圓體 B" panose="020B0800000000000000" pitchFamily="34" charset="-120"/>
      <p:bold r:id="rId34"/>
    </p:embeddedFont>
    <p:embeddedFont>
      <p:font typeface="標楷體" panose="03000509000000000000" pitchFamily="65" charset="-120"/>
      <p:regular r:id="rId35"/>
    </p:embeddedFont>
    <p:embeddedFont>
      <p:font typeface="Cambria Math" panose="02040503050406030204" pitchFamily="18" charset="0"/>
      <p:regular r:id="rId36"/>
    </p:embeddedFont>
    <p:embeddedFont>
      <p:font typeface="Linux Biolinum" panose="02020500000000000000" charset="0"/>
      <p:regular r:id="rId37"/>
    </p:embeddedFont>
    <p:embeddedFont>
      <p:font typeface="Linux Biolinum Bold" panose="02020500000000000000" charset="0"/>
      <p:regular r:id="rId38"/>
    </p:embeddedFont>
    <p:embeddedFont>
      <p:font typeface="Linux Biolinum Italics" panose="02020500000000000000" charset="0"/>
      <p:regular r:id="rId39"/>
    </p:embeddedFont>
    <p:embeddedFont>
      <p:font typeface="TT Norms" panose="02020500000000000000"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40C5A89-6A6C-44BE-B47C-E00E8813717A}">
          <p14:sldIdLst>
            <p14:sldId id="256"/>
            <p14:sldId id="257"/>
          </p14:sldIdLst>
        </p14:section>
        <p14:section name="Self intro" id="{F3C001FC-72F8-450B-937B-8D18D65A0AE1}">
          <p14:sldIdLst>
            <p14:sldId id="287"/>
          </p14:sldIdLst>
        </p14:section>
        <p14:section name="Introduction" id="{DED33BF1-B417-4BA0-99F7-41E7D1193C9B}">
          <p14:sldIdLst>
            <p14:sldId id="258"/>
            <p14:sldId id="259"/>
            <p14:sldId id="282"/>
          </p14:sldIdLst>
        </p14:section>
        <p14:section name="Literature review" id="{AE9688D4-7704-4CD9-B8F3-4CC352221B74}">
          <p14:sldIdLst>
            <p14:sldId id="261"/>
            <p14:sldId id="262"/>
            <p14:sldId id="264"/>
          </p14:sldIdLst>
        </p14:section>
        <p14:section name="Methodology" id="{AC5CB846-13A2-4A6A-A752-2699DA20CAAA}">
          <p14:sldIdLst>
            <p14:sldId id="265"/>
            <p14:sldId id="266"/>
            <p14:sldId id="283"/>
            <p14:sldId id="267"/>
            <p14:sldId id="268"/>
            <p14:sldId id="269"/>
            <p14:sldId id="270"/>
            <p14:sldId id="271"/>
            <p14:sldId id="284"/>
            <p14:sldId id="285"/>
          </p14:sldIdLst>
        </p14:section>
        <p14:section name="Experiment result" id="{44998A8B-BA19-46F2-B352-4CC06FC6CB6D}">
          <p14:sldIdLst>
            <p14:sldId id="286"/>
            <p14:sldId id="273"/>
            <p14:sldId id="288"/>
            <p14:sldId id="274"/>
            <p14:sldId id="275"/>
          </p14:sldIdLst>
        </p14:section>
        <p14:section name="Conclusion" id="{81C7B2B8-C307-4FA5-8A59-1BC9B63529E4}">
          <p14:sldIdLst>
            <p14:sldId id="277"/>
            <p14:sldId id="280"/>
            <p14:sldId id="281"/>
            <p14:sldId id="2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341"/>
    <a:srgbClr val="FFFFFF"/>
    <a:srgbClr val="84825E"/>
    <a:srgbClr val="B8B7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067" autoAdjust="0"/>
  </p:normalViewPr>
  <p:slideViewPr>
    <p:cSldViewPr>
      <p:cViewPr>
        <p:scale>
          <a:sx n="100" d="100"/>
          <a:sy n="100" d="100"/>
        </p:scale>
        <p:origin x="654"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14" d="100"/>
          <a:sy n="114" d="100"/>
        </p:scale>
        <p:origin x="5178"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11001025" userId="9f63cc374db7e713" providerId="LiveId" clId="{07764561-75DA-4B8B-B487-CBFF4FBC066E}"/>
    <pc:docChg chg="undo custSel addSld delSld modSld addSection modSection">
      <pc:chgData name="M 11001025" userId="9f63cc374db7e713" providerId="LiveId" clId="{07764561-75DA-4B8B-B487-CBFF4FBC066E}" dt="2024-01-19T22:25:08.792" v="3596" actId="2711"/>
      <pc:docMkLst>
        <pc:docMk/>
      </pc:docMkLst>
      <pc:sldChg chg="addSp modSp mod">
        <pc:chgData name="M 11001025" userId="9f63cc374db7e713" providerId="LiveId" clId="{07764561-75DA-4B8B-B487-CBFF4FBC066E}" dt="2024-01-19T22:03:40.251" v="3333" actId="1076"/>
        <pc:sldMkLst>
          <pc:docMk/>
          <pc:sldMk cId="0" sldId="256"/>
        </pc:sldMkLst>
        <pc:spChg chg="mod">
          <ac:chgData name="M 11001025" userId="9f63cc374db7e713" providerId="LiveId" clId="{07764561-75DA-4B8B-B487-CBFF4FBC066E}" dt="2024-01-19T16:05:34.025" v="29" actId="1035"/>
          <ac:spMkLst>
            <pc:docMk/>
            <pc:sldMk cId="0" sldId="256"/>
            <ac:spMk id="3" creationId="{00000000-0000-0000-0000-000000000000}"/>
          </ac:spMkLst>
        </pc:spChg>
        <pc:spChg chg="mod">
          <ac:chgData name="M 11001025" userId="9f63cc374db7e713" providerId="LiveId" clId="{07764561-75DA-4B8B-B487-CBFF4FBC066E}" dt="2024-01-19T16:05:34.025" v="29" actId="1035"/>
          <ac:spMkLst>
            <pc:docMk/>
            <pc:sldMk cId="0" sldId="256"/>
            <ac:spMk id="4" creationId="{00000000-0000-0000-0000-000000000000}"/>
          </ac:spMkLst>
        </pc:spChg>
        <pc:spChg chg="mod">
          <ac:chgData name="M 11001025" userId="9f63cc374db7e713" providerId="LiveId" clId="{07764561-75DA-4B8B-B487-CBFF4FBC066E}" dt="2024-01-19T16:05:34.025" v="29" actId="1035"/>
          <ac:spMkLst>
            <pc:docMk/>
            <pc:sldMk cId="0" sldId="256"/>
            <ac:spMk id="5" creationId="{00000000-0000-0000-0000-000000000000}"/>
          </ac:spMkLst>
        </pc:spChg>
        <pc:spChg chg="mod">
          <ac:chgData name="M 11001025" userId="9f63cc374db7e713" providerId="LiveId" clId="{07764561-75DA-4B8B-B487-CBFF4FBC066E}" dt="2024-01-19T16:05:45.246" v="33" actId="1076"/>
          <ac:spMkLst>
            <pc:docMk/>
            <pc:sldMk cId="0" sldId="256"/>
            <ac:spMk id="10" creationId="{00000000-0000-0000-0000-000000000000}"/>
          </ac:spMkLst>
        </pc:spChg>
        <pc:spChg chg="mod">
          <ac:chgData name="M 11001025" userId="9f63cc374db7e713" providerId="LiveId" clId="{07764561-75DA-4B8B-B487-CBFF4FBC066E}" dt="2024-01-19T16:04:56.732" v="15" actId="1076"/>
          <ac:spMkLst>
            <pc:docMk/>
            <pc:sldMk cId="0" sldId="256"/>
            <ac:spMk id="12" creationId="{00000000-0000-0000-0000-000000000000}"/>
          </ac:spMkLst>
        </pc:spChg>
        <pc:spChg chg="add mod">
          <ac:chgData name="M 11001025" userId="9f63cc374db7e713" providerId="LiveId" clId="{07764561-75DA-4B8B-B487-CBFF4FBC066E}" dt="2024-01-19T22:03:40.251" v="3333" actId="1076"/>
          <ac:spMkLst>
            <pc:docMk/>
            <pc:sldMk cId="0" sldId="256"/>
            <ac:spMk id="14" creationId="{CEC99531-ADDB-A325-9AFA-BA7537A1F52D}"/>
          </ac:spMkLst>
        </pc:spChg>
      </pc:sldChg>
      <pc:sldChg chg="modSp mod setBg">
        <pc:chgData name="M 11001025" userId="9f63cc374db7e713" providerId="LiveId" clId="{07764561-75DA-4B8B-B487-CBFF4FBC066E}" dt="2024-01-19T22:19:36.660" v="3423"/>
        <pc:sldMkLst>
          <pc:docMk/>
          <pc:sldMk cId="0" sldId="257"/>
        </pc:sldMkLst>
        <pc:spChg chg="mod">
          <ac:chgData name="M 11001025" userId="9f63cc374db7e713" providerId="LiveId" clId="{07764561-75DA-4B8B-B487-CBFF4FBC066E}" dt="2024-01-19T16:05:53.730" v="34" actId="404"/>
          <ac:spMkLst>
            <pc:docMk/>
            <pc:sldMk cId="0" sldId="257"/>
            <ac:spMk id="21" creationId="{00000000-0000-0000-0000-000000000000}"/>
          </ac:spMkLst>
        </pc:spChg>
      </pc:sldChg>
      <pc:sldChg chg="addSp modSp mod">
        <pc:chgData name="M 11001025" userId="9f63cc374db7e713" providerId="LiveId" clId="{07764561-75DA-4B8B-B487-CBFF4FBC066E}" dt="2024-01-19T22:25:08.792" v="3596" actId="2711"/>
        <pc:sldMkLst>
          <pc:docMk/>
          <pc:sldMk cId="0" sldId="258"/>
        </pc:sldMkLst>
        <pc:spChg chg="mod">
          <ac:chgData name="M 11001025" userId="9f63cc374db7e713" providerId="LiveId" clId="{07764561-75DA-4B8B-B487-CBFF4FBC066E}" dt="2024-01-19T16:58:52.226" v="302" actId="1036"/>
          <ac:spMkLst>
            <pc:docMk/>
            <pc:sldMk cId="0" sldId="258"/>
            <ac:spMk id="3" creationId="{00000000-0000-0000-0000-000000000000}"/>
          </ac:spMkLst>
        </pc:spChg>
        <pc:spChg chg="mod">
          <ac:chgData name="M 11001025" userId="9f63cc374db7e713" providerId="LiveId" clId="{07764561-75DA-4B8B-B487-CBFF4FBC066E}" dt="2024-01-19T16:58:52.226" v="302" actId="1036"/>
          <ac:spMkLst>
            <pc:docMk/>
            <pc:sldMk cId="0" sldId="258"/>
            <ac:spMk id="4" creationId="{00000000-0000-0000-0000-000000000000}"/>
          </ac:spMkLst>
        </pc:spChg>
        <pc:spChg chg="mod">
          <ac:chgData name="M 11001025" userId="9f63cc374db7e713" providerId="LiveId" clId="{07764561-75DA-4B8B-B487-CBFF4FBC066E}" dt="2024-01-19T16:58:52.226" v="302" actId="1036"/>
          <ac:spMkLst>
            <pc:docMk/>
            <pc:sldMk cId="0" sldId="258"/>
            <ac:spMk id="5" creationId="{00000000-0000-0000-0000-000000000000}"/>
          </ac:spMkLst>
        </pc:spChg>
        <pc:spChg chg="mod">
          <ac:chgData name="M 11001025" userId="9f63cc374db7e713" providerId="LiveId" clId="{07764561-75DA-4B8B-B487-CBFF4FBC066E}" dt="2024-01-19T16:58:52.226" v="302" actId="1036"/>
          <ac:spMkLst>
            <pc:docMk/>
            <pc:sldMk cId="0" sldId="258"/>
            <ac:spMk id="6" creationId="{00000000-0000-0000-0000-000000000000}"/>
          </ac:spMkLst>
        </pc:spChg>
        <pc:spChg chg="mod">
          <ac:chgData name="M 11001025" userId="9f63cc374db7e713" providerId="LiveId" clId="{07764561-75DA-4B8B-B487-CBFF4FBC066E}" dt="2024-01-19T16:58:52.226" v="302" actId="1036"/>
          <ac:spMkLst>
            <pc:docMk/>
            <pc:sldMk cId="0" sldId="258"/>
            <ac:spMk id="7" creationId="{00000000-0000-0000-0000-000000000000}"/>
          </ac:spMkLst>
        </pc:spChg>
        <pc:spChg chg="mod">
          <ac:chgData name="M 11001025" userId="9f63cc374db7e713" providerId="LiveId" clId="{07764561-75DA-4B8B-B487-CBFF4FBC066E}" dt="2024-01-19T21:29:59.263" v="2853" actId="20577"/>
          <ac:spMkLst>
            <pc:docMk/>
            <pc:sldMk cId="0" sldId="258"/>
            <ac:spMk id="9" creationId="{00000000-0000-0000-0000-000000000000}"/>
          </ac:spMkLst>
        </pc:spChg>
        <pc:spChg chg="mod">
          <ac:chgData name="M 11001025" userId="9f63cc374db7e713" providerId="LiveId" clId="{07764561-75DA-4B8B-B487-CBFF4FBC066E}" dt="2024-01-19T21:56:18.801" v="3188" actId="14100"/>
          <ac:spMkLst>
            <pc:docMk/>
            <pc:sldMk cId="0" sldId="258"/>
            <ac:spMk id="14" creationId="{00000000-0000-0000-0000-000000000000}"/>
          </ac:spMkLst>
        </pc:spChg>
        <pc:spChg chg="mod">
          <ac:chgData name="M 11001025" userId="9f63cc374db7e713" providerId="LiveId" clId="{07764561-75DA-4B8B-B487-CBFF4FBC066E}" dt="2024-01-19T16:58:52.226" v="302" actId="1036"/>
          <ac:spMkLst>
            <pc:docMk/>
            <pc:sldMk cId="0" sldId="258"/>
            <ac:spMk id="15" creationId="{00000000-0000-0000-0000-000000000000}"/>
          </ac:spMkLst>
        </pc:spChg>
        <pc:spChg chg="mod">
          <ac:chgData name="M 11001025" userId="9f63cc374db7e713" providerId="LiveId" clId="{07764561-75DA-4B8B-B487-CBFF4FBC066E}" dt="2024-01-19T16:58:52.226" v="302" actId="1036"/>
          <ac:spMkLst>
            <pc:docMk/>
            <pc:sldMk cId="0" sldId="258"/>
            <ac:spMk id="16" creationId="{00000000-0000-0000-0000-000000000000}"/>
          </ac:spMkLst>
        </pc:spChg>
        <pc:spChg chg="mod">
          <ac:chgData name="M 11001025" userId="9f63cc374db7e713" providerId="LiveId" clId="{07764561-75DA-4B8B-B487-CBFF4FBC066E}" dt="2024-01-19T22:25:08.792" v="3596" actId="2711"/>
          <ac:spMkLst>
            <pc:docMk/>
            <pc:sldMk cId="0" sldId="258"/>
            <ac:spMk id="17" creationId="{00000000-0000-0000-0000-000000000000}"/>
          </ac:spMkLst>
        </pc:spChg>
        <pc:spChg chg="add mod ord">
          <ac:chgData name="M 11001025" userId="9f63cc374db7e713" providerId="LiveId" clId="{07764561-75DA-4B8B-B487-CBFF4FBC066E}" dt="2024-01-19T21:40:35.516" v="3036" actId="167"/>
          <ac:spMkLst>
            <pc:docMk/>
            <pc:sldMk cId="0" sldId="258"/>
            <ac:spMk id="18" creationId="{1B401251-F6E5-B675-416F-B1F8A3C6BD65}"/>
          </ac:spMkLst>
        </pc:spChg>
      </pc:sldChg>
      <pc:sldChg chg="addSp modSp mod">
        <pc:chgData name="M 11001025" userId="9f63cc374db7e713" providerId="LiveId" clId="{07764561-75DA-4B8B-B487-CBFF4FBC066E}" dt="2024-01-19T21:58:35.747" v="3191" actId="108"/>
        <pc:sldMkLst>
          <pc:docMk/>
          <pc:sldMk cId="0" sldId="259"/>
        </pc:sldMkLst>
        <pc:spChg chg="mod">
          <ac:chgData name="M 11001025" userId="9f63cc374db7e713" providerId="LiveId" clId="{07764561-75DA-4B8B-B487-CBFF4FBC066E}" dt="2024-01-19T21:30:03.492" v="2856" actId="20577"/>
          <ac:spMkLst>
            <pc:docMk/>
            <pc:sldMk cId="0" sldId="259"/>
            <ac:spMk id="7" creationId="{00000000-0000-0000-0000-000000000000}"/>
          </ac:spMkLst>
        </pc:spChg>
        <pc:spChg chg="mod">
          <ac:chgData name="M 11001025" userId="9f63cc374db7e713" providerId="LiveId" clId="{07764561-75DA-4B8B-B487-CBFF4FBC066E}" dt="2024-01-19T21:58:35.747" v="3191" actId="108"/>
          <ac:spMkLst>
            <pc:docMk/>
            <pc:sldMk cId="0" sldId="259"/>
            <ac:spMk id="12" creationId="{00000000-0000-0000-0000-000000000000}"/>
          </ac:spMkLst>
        </pc:spChg>
        <pc:spChg chg="mod">
          <ac:chgData name="M 11001025" userId="9f63cc374db7e713" providerId="LiveId" clId="{07764561-75DA-4B8B-B487-CBFF4FBC066E}" dt="2024-01-19T16:07:18.164" v="46" actId="2711"/>
          <ac:spMkLst>
            <pc:docMk/>
            <pc:sldMk cId="0" sldId="259"/>
            <ac:spMk id="13" creationId="{00000000-0000-0000-0000-000000000000}"/>
          </ac:spMkLst>
        </pc:spChg>
        <pc:spChg chg="mod">
          <ac:chgData name="M 11001025" userId="9f63cc374db7e713" providerId="LiveId" clId="{07764561-75DA-4B8B-B487-CBFF4FBC066E}" dt="2024-01-19T16:07:24.381" v="47" actId="2711"/>
          <ac:spMkLst>
            <pc:docMk/>
            <pc:sldMk cId="0" sldId="259"/>
            <ac:spMk id="14" creationId="{00000000-0000-0000-0000-000000000000}"/>
          </ac:spMkLst>
        </pc:spChg>
        <pc:spChg chg="mod">
          <ac:chgData name="M 11001025" userId="9f63cc374db7e713" providerId="LiveId" clId="{07764561-75DA-4B8B-B487-CBFF4FBC066E}" dt="2024-01-19T16:07:29.560" v="48" actId="2711"/>
          <ac:spMkLst>
            <pc:docMk/>
            <pc:sldMk cId="0" sldId="259"/>
            <ac:spMk id="15" creationId="{00000000-0000-0000-0000-000000000000}"/>
          </ac:spMkLst>
        </pc:spChg>
        <pc:spChg chg="add mod ord">
          <ac:chgData name="M 11001025" userId="9f63cc374db7e713" providerId="LiveId" clId="{07764561-75DA-4B8B-B487-CBFF4FBC066E}" dt="2024-01-19T21:40:28.057" v="3034" actId="167"/>
          <ac:spMkLst>
            <pc:docMk/>
            <pc:sldMk cId="0" sldId="259"/>
            <ac:spMk id="16" creationId="{87660451-2FAC-79F4-9573-B094912C0D23}"/>
          </ac:spMkLst>
        </pc:spChg>
      </pc:sldChg>
      <pc:sldChg chg="modSp del mod">
        <pc:chgData name="M 11001025" userId="9f63cc374db7e713" providerId="LiveId" clId="{07764561-75DA-4B8B-B487-CBFF4FBC066E}" dt="2024-01-19T16:20:56.253" v="166" actId="47"/>
        <pc:sldMkLst>
          <pc:docMk/>
          <pc:sldMk cId="0" sldId="260"/>
        </pc:sldMkLst>
        <pc:spChg chg="mod">
          <ac:chgData name="M 11001025" userId="9f63cc374db7e713" providerId="LiveId" clId="{07764561-75DA-4B8B-B487-CBFF4FBC066E}" dt="2024-01-19T16:08:31.511" v="59" actId="108"/>
          <ac:spMkLst>
            <pc:docMk/>
            <pc:sldMk cId="0" sldId="260"/>
            <ac:spMk id="9" creationId="{00000000-0000-0000-0000-000000000000}"/>
          </ac:spMkLst>
        </pc:spChg>
      </pc:sldChg>
      <pc:sldChg chg="addSp delSp modSp mod">
        <pc:chgData name="M 11001025" userId="9f63cc374db7e713" providerId="LiveId" clId="{07764561-75DA-4B8B-B487-CBFF4FBC066E}" dt="2024-01-19T21:40:07.546" v="3030" actId="167"/>
        <pc:sldMkLst>
          <pc:docMk/>
          <pc:sldMk cId="0" sldId="261"/>
        </pc:sldMkLst>
        <pc:spChg chg="mod">
          <ac:chgData name="M 11001025" userId="9f63cc374db7e713" providerId="LiveId" clId="{07764561-75DA-4B8B-B487-CBFF4FBC066E}" dt="2024-01-19T21:30:14.600" v="2861" actId="20577"/>
          <ac:spMkLst>
            <pc:docMk/>
            <pc:sldMk cId="0" sldId="261"/>
            <ac:spMk id="5" creationId="{00000000-0000-0000-0000-000000000000}"/>
          </ac:spMkLst>
        </pc:spChg>
        <pc:spChg chg="add mod">
          <ac:chgData name="M 11001025" userId="9f63cc374db7e713" providerId="LiveId" clId="{07764561-75DA-4B8B-B487-CBFF4FBC066E}" dt="2024-01-19T17:25:46.012" v="457" actId="1076"/>
          <ac:spMkLst>
            <pc:docMk/>
            <pc:sldMk cId="0" sldId="261"/>
            <ac:spMk id="11" creationId="{3ECF0DDF-2A4D-42C1-C420-4CFD89FB916F}"/>
          </ac:spMkLst>
        </pc:spChg>
        <pc:spChg chg="mod">
          <ac:chgData name="M 11001025" userId="9f63cc374db7e713" providerId="LiveId" clId="{07764561-75DA-4B8B-B487-CBFF4FBC066E}" dt="2024-01-19T17:25:28.855" v="455"/>
          <ac:spMkLst>
            <pc:docMk/>
            <pc:sldMk cId="0" sldId="261"/>
            <ac:spMk id="13" creationId="{00000000-0000-0000-0000-000000000000}"/>
          </ac:spMkLst>
        </pc:spChg>
        <pc:spChg chg="mod">
          <ac:chgData name="M 11001025" userId="9f63cc374db7e713" providerId="LiveId" clId="{07764561-75DA-4B8B-B487-CBFF4FBC066E}" dt="2024-01-19T17:25:28.855" v="455"/>
          <ac:spMkLst>
            <pc:docMk/>
            <pc:sldMk cId="0" sldId="261"/>
            <ac:spMk id="14" creationId="{00000000-0000-0000-0000-000000000000}"/>
          </ac:spMkLst>
        </pc:spChg>
        <pc:spChg chg="add mod">
          <ac:chgData name="M 11001025" userId="9f63cc374db7e713" providerId="LiveId" clId="{07764561-75DA-4B8B-B487-CBFF4FBC066E}" dt="2024-01-19T17:25:54.513" v="458" actId="1076"/>
          <ac:spMkLst>
            <pc:docMk/>
            <pc:sldMk cId="0" sldId="261"/>
            <ac:spMk id="15" creationId="{00000000-0000-0000-0000-000000000000}"/>
          </ac:spMkLst>
        </pc:spChg>
        <pc:spChg chg="mod">
          <ac:chgData name="M 11001025" userId="9f63cc374db7e713" providerId="LiveId" clId="{07764561-75DA-4B8B-B487-CBFF4FBC066E}" dt="2024-01-19T17:25:28.855" v="455"/>
          <ac:spMkLst>
            <pc:docMk/>
            <pc:sldMk cId="0" sldId="261"/>
            <ac:spMk id="17" creationId="{00000000-0000-0000-0000-000000000000}"/>
          </ac:spMkLst>
        </pc:spChg>
        <pc:spChg chg="mod">
          <ac:chgData name="M 11001025" userId="9f63cc374db7e713" providerId="LiveId" clId="{07764561-75DA-4B8B-B487-CBFF4FBC066E}" dt="2024-01-19T17:25:28.855" v="455"/>
          <ac:spMkLst>
            <pc:docMk/>
            <pc:sldMk cId="0" sldId="261"/>
            <ac:spMk id="18" creationId="{00000000-0000-0000-0000-000000000000}"/>
          </ac:spMkLst>
        </pc:spChg>
        <pc:spChg chg="mod">
          <ac:chgData name="M 11001025" userId="9f63cc374db7e713" providerId="LiveId" clId="{07764561-75DA-4B8B-B487-CBFF4FBC066E}" dt="2024-01-19T17:25:28.855" v="455"/>
          <ac:spMkLst>
            <pc:docMk/>
            <pc:sldMk cId="0" sldId="261"/>
            <ac:spMk id="20" creationId="{00000000-0000-0000-0000-000000000000}"/>
          </ac:spMkLst>
        </pc:spChg>
        <pc:spChg chg="mod">
          <ac:chgData name="M 11001025" userId="9f63cc374db7e713" providerId="LiveId" clId="{07764561-75DA-4B8B-B487-CBFF4FBC066E}" dt="2024-01-19T17:25:28.855" v="455"/>
          <ac:spMkLst>
            <pc:docMk/>
            <pc:sldMk cId="0" sldId="261"/>
            <ac:spMk id="21" creationId="{00000000-0000-0000-0000-000000000000}"/>
          </ac:spMkLst>
        </pc:spChg>
        <pc:spChg chg="mod">
          <ac:chgData name="M 11001025" userId="9f63cc374db7e713" providerId="LiveId" clId="{07764561-75DA-4B8B-B487-CBFF4FBC066E}" dt="2024-01-19T17:25:28.855" v="455"/>
          <ac:spMkLst>
            <pc:docMk/>
            <pc:sldMk cId="0" sldId="261"/>
            <ac:spMk id="22" creationId="{00000000-0000-0000-0000-000000000000}"/>
          </ac:spMkLst>
        </pc:spChg>
        <pc:spChg chg="mod">
          <ac:chgData name="M 11001025" userId="9f63cc374db7e713" providerId="LiveId" clId="{07764561-75DA-4B8B-B487-CBFF4FBC066E}" dt="2024-01-19T17:25:28.855" v="455"/>
          <ac:spMkLst>
            <pc:docMk/>
            <pc:sldMk cId="0" sldId="261"/>
            <ac:spMk id="23" creationId="{00000000-0000-0000-0000-000000000000}"/>
          </ac:spMkLst>
        </pc:spChg>
        <pc:spChg chg="mod">
          <ac:chgData name="M 11001025" userId="9f63cc374db7e713" providerId="LiveId" clId="{07764561-75DA-4B8B-B487-CBFF4FBC066E}" dt="2024-01-19T17:25:28.855" v="455"/>
          <ac:spMkLst>
            <pc:docMk/>
            <pc:sldMk cId="0" sldId="261"/>
            <ac:spMk id="25" creationId="{00000000-0000-0000-0000-000000000000}"/>
          </ac:spMkLst>
        </pc:spChg>
        <pc:spChg chg="mod">
          <ac:chgData name="M 11001025" userId="9f63cc374db7e713" providerId="LiveId" clId="{07764561-75DA-4B8B-B487-CBFF4FBC066E}" dt="2024-01-19T17:25:28.855" v="455"/>
          <ac:spMkLst>
            <pc:docMk/>
            <pc:sldMk cId="0" sldId="261"/>
            <ac:spMk id="26" creationId="{00000000-0000-0000-0000-000000000000}"/>
          </ac:spMkLst>
        </pc:spChg>
        <pc:spChg chg="add mod">
          <ac:chgData name="M 11001025" userId="9f63cc374db7e713" providerId="LiveId" clId="{07764561-75DA-4B8B-B487-CBFF4FBC066E}" dt="2024-01-19T17:25:36.870" v="456" actId="1076"/>
          <ac:spMkLst>
            <pc:docMk/>
            <pc:sldMk cId="0" sldId="261"/>
            <ac:spMk id="27" creationId="{00000000-0000-0000-0000-000000000000}"/>
          </ac:spMkLst>
        </pc:spChg>
        <pc:spChg chg="add mod">
          <ac:chgData name="M 11001025" userId="9f63cc374db7e713" providerId="LiveId" clId="{07764561-75DA-4B8B-B487-CBFF4FBC066E}" dt="2024-01-19T17:25:54.513" v="458" actId="1076"/>
          <ac:spMkLst>
            <pc:docMk/>
            <pc:sldMk cId="0" sldId="261"/>
            <ac:spMk id="28" creationId="{00000000-0000-0000-0000-000000000000}"/>
          </ac:spMkLst>
        </pc:spChg>
        <pc:spChg chg="add mod">
          <ac:chgData name="M 11001025" userId="9f63cc374db7e713" providerId="LiveId" clId="{07764561-75DA-4B8B-B487-CBFF4FBC066E}" dt="2024-01-19T17:25:54.513" v="458" actId="1076"/>
          <ac:spMkLst>
            <pc:docMk/>
            <pc:sldMk cId="0" sldId="261"/>
            <ac:spMk id="29" creationId="{00000000-0000-0000-0000-000000000000}"/>
          </ac:spMkLst>
        </pc:spChg>
        <pc:spChg chg="add mod">
          <ac:chgData name="M 11001025" userId="9f63cc374db7e713" providerId="LiveId" clId="{07764561-75DA-4B8B-B487-CBFF4FBC066E}" dt="2024-01-19T17:25:54.513" v="458" actId="1076"/>
          <ac:spMkLst>
            <pc:docMk/>
            <pc:sldMk cId="0" sldId="261"/>
            <ac:spMk id="30" creationId="{00000000-0000-0000-0000-000000000000}"/>
          </ac:spMkLst>
        </pc:spChg>
        <pc:spChg chg="add mod">
          <ac:chgData name="M 11001025" userId="9f63cc374db7e713" providerId="LiveId" clId="{07764561-75DA-4B8B-B487-CBFF4FBC066E}" dt="2024-01-19T17:25:36.870" v="456" actId="1076"/>
          <ac:spMkLst>
            <pc:docMk/>
            <pc:sldMk cId="0" sldId="261"/>
            <ac:spMk id="31" creationId="{00000000-0000-0000-0000-000000000000}"/>
          </ac:spMkLst>
        </pc:spChg>
        <pc:spChg chg="add mod">
          <ac:chgData name="M 11001025" userId="9f63cc374db7e713" providerId="LiveId" clId="{07764561-75DA-4B8B-B487-CBFF4FBC066E}" dt="2024-01-19T17:25:36.870" v="456" actId="1076"/>
          <ac:spMkLst>
            <pc:docMk/>
            <pc:sldMk cId="0" sldId="261"/>
            <ac:spMk id="32" creationId="{00000000-0000-0000-0000-000000000000}"/>
          </ac:spMkLst>
        </pc:spChg>
        <pc:spChg chg="add mod">
          <ac:chgData name="M 11001025" userId="9f63cc374db7e713" providerId="LiveId" clId="{07764561-75DA-4B8B-B487-CBFF4FBC066E}" dt="2024-01-19T17:25:36.870" v="456" actId="1076"/>
          <ac:spMkLst>
            <pc:docMk/>
            <pc:sldMk cId="0" sldId="261"/>
            <ac:spMk id="33" creationId="{00000000-0000-0000-0000-000000000000}"/>
          </ac:spMkLst>
        </pc:spChg>
        <pc:spChg chg="add mod">
          <ac:chgData name="M 11001025" userId="9f63cc374db7e713" providerId="LiveId" clId="{07764561-75DA-4B8B-B487-CBFF4FBC066E}" dt="2024-01-19T17:25:36.870" v="456" actId="1076"/>
          <ac:spMkLst>
            <pc:docMk/>
            <pc:sldMk cId="0" sldId="261"/>
            <ac:spMk id="34" creationId="{00000000-0000-0000-0000-000000000000}"/>
          </ac:spMkLst>
        </pc:spChg>
        <pc:spChg chg="add mod">
          <ac:chgData name="M 11001025" userId="9f63cc374db7e713" providerId="LiveId" clId="{07764561-75DA-4B8B-B487-CBFF4FBC066E}" dt="2024-01-19T17:25:36.870" v="456" actId="1076"/>
          <ac:spMkLst>
            <pc:docMk/>
            <pc:sldMk cId="0" sldId="261"/>
            <ac:spMk id="35" creationId="{00000000-0000-0000-0000-000000000000}"/>
          </ac:spMkLst>
        </pc:spChg>
        <pc:spChg chg="add mod">
          <ac:chgData name="M 11001025" userId="9f63cc374db7e713" providerId="LiveId" clId="{07764561-75DA-4B8B-B487-CBFF4FBC066E}" dt="2024-01-19T17:25:36.870" v="456" actId="1076"/>
          <ac:spMkLst>
            <pc:docMk/>
            <pc:sldMk cId="0" sldId="261"/>
            <ac:spMk id="36" creationId="{00000000-0000-0000-0000-000000000000}"/>
          </ac:spMkLst>
        </pc:spChg>
        <pc:spChg chg="add mod ord">
          <ac:chgData name="M 11001025" userId="9f63cc374db7e713" providerId="LiveId" clId="{07764561-75DA-4B8B-B487-CBFF4FBC066E}" dt="2024-01-19T21:40:07.546" v="3030" actId="167"/>
          <ac:spMkLst>
            <pc:docMk/>
            <pc:sldMk cId="0" sldId="261"/>
            <ac:spMk id="37" creationId="{ACDEC814-C8D1-A152-40AD-C3D4CB79A61B}"/>
          </ac:spMkLst>
        </pc:spChg>
        <pc:grpChg chg="add mod">
          <ac:chgData name="M 11001025" userId="9f63cc374db7e713" providerId="LiveId" clId="{07764561-75DA-4B8B-B487-CBFF4FBC066E}" dt="2024-01-19T17:25:54.513" v="458" actId="1076"/>
          <ac:grpSpMkLst>
            <pc:docMk/>
            <pc:sldMk cId="0" sldId="261"/>
            <ac:grpSpMk id="12" creationId="{00000000-0000-0000-0000-000000000000}"/>
          </ac:grpSpMkLst>
        </pc:grpChg>
        <pc:grpChg chg="add mod">
          <ac:chgData name="M 11001025" userId="9f63cc374db7e713" providerId="LiveId" clId="{07764561-75DA-4B8B-B487-CBFF4FBC066E}" dt="2024-01-19T17:25:36.870" v="456" actId="1076"/>
          <ac:grpSpMkLst>
            <pc:docMk/>
            <pc:sldMk cId="0" sldId="261"/>
            <ac:grpSpMk id="16" creationId="{00000000-0000-0000-0000-000000000000}"/>
          </ac:grpSpMkLst>
        </pc:grpChg>
        <pc:grpChg chg="add mod">
          <ac:chgData name="M 11001025" userId="9f63cc374db7e713" providerId="LiveId" clId="{07764561-75DA-4B8B-B487-CBFF4FBC066E}" dt="2024-01-19T17:25:36.870" v="456" actId="1076"/>
          <ac:grpSpMkLst>
            <pc:docMk/>
            <pc:sldMk cId="0" sldId="261"/>
            <ac:grpSpMk id="19" creationId="{00000000-0000-0000-0000-000000000000}"/>
          </ac:grpSpMkLst>
        </pc:grpChg>
        <pc:grpChg chg="add mod">
          <ac:chgData name="M 11001025" userId="9f63cc374db7e713" providerId="LiveId" clId="{07764561-75DA-4B8B-B487-CBFF4FBC066E}" dt="2024-01-19T17:25:36.870" v="456" actId="1076"/>
          <ac:grpSpMkLst>
            <pc:docMk/>
            <pc:sldMk cId="0" sldId="261"/>
            <ac:grpSpMk id="24" creationId="{00000000-0000-0000-0000-000000000000}"/>
          </ac:grpSpMkLst>
        </pc:grpChg>
        <pc:graphicFrameChg chg="del mod modGraphic">
          <ac:chgData name="M 11001025" userId="9f63cc374db7e713" providerId="LiveId" clId="{07764561-75DA-4B8B-B487-CBFF4FBC066E}" dt="2024-01-19T16:44:39.792" v="179" actId="478"/>
          <ac:graphicFrameMkLst>
            <pc:docMk/>
            <pc:sldMk cId="0" sldId="261"/>
            <ac:graphicFrameMk id="3" creationId="{00000000-0000-0000-0000-000000000000}"/>
          </ac:graphicFrameMkLst>
        </pc:graphicFrameChg>
      </pc:sldChg>
      <pc:sldChg chg="addSp modSp mod">
        <pc:chgData name="M 11001025" userId="9f63cc374db7e713" providerId="LiveId" clId="{07764561-75DA-4B8B-B487-CBFF4FBC066E}" dt="2024-01-19T21:53:46.246" v="3175" actId="20577"/>
        <pc:sldMkLst>
          <pc:docMk/>
          <pc:sldMk cId="0" sldId="262"/>
        </pc:sldMkLst>
        <pc:spChg chg="mod">
          <ac:chgData name="M 11001025" userId="9f63cc374db7e713" providerId="LiveId" clId="{07764561-75DA-4B8B-B487-CBFF4FBC066E}" dt="2024-01-19T21:30:19.493" v="2864" actId="20577"/>
          <ac:spMkLst>
            <pc:docMk/>
            <pc:sldMk cId="0" sldId="262"/>
            <ac:spMk id="5" creationId="{00000000-0000-0000-0000-000000000000}"/>
          </ac:spMkLst>
        </pc:spChg>
        <pc:spChg chg="add mod">
          <ac:chgData name="M 11001025" userId="9f63cc374db7e713" providerId="LiveId" clId="{07764561-75DA-4B8B-B487-CBFF4FBC066E}" dt="2024-01-19T21:53:46.246" v="3175" actId="20577"/>
          <ac:spMkLst>
            <pc:docMk/>
            <pc:sldMk cId="0" sldId="262"/>
            <ac:spMk id="10" creationId="{0491352C-BE12-F409-14CB-99F47557D6D5}"/>
          </ac:spMkLst>
        </pc:spChg>
        <pc:spChg chg="add mod ord">
          <ac:chgData name="M 11001025" userId="9f63cc374db7e713" providerId="LiveId" clId="{07764561-75DA-4B8B-B487-CBFF4FBC066E}" dt="2024-01-19T21:40:00.730" v="3028" actId="167"/>
          <ac:spMkLst>
            <pc:docMk/>
            <pc:sldMk cId="0" sldId="262"/>
            <ac:spMk id="11" creationId="{C82D7AAC-84F5-A9C9-7243-591E012B6C45}"/>
          </ac:spMkLst>
        </pc:spChg>
        <pc:graphicFrameChg chg="mod modGraphic">
          <ac:chgData name="M 11001025" userId="9f63cc374db7e713" providerId="LiveId" clId="{07764561-75DA-4B8B-B487-CBFF4FBC066E}" dt="2024-01-19T18:09:03.121" v="957" actId="1036"/>
          <ac:graphicFrameMkLst>
            <pc:docMk/>
            <pc:sldMk cId="0" sldId="262"/>
            <ac:graphicFrameMk id="3" creationId="{00000000-0000-0000-0000-000000000000}"/>
          </ac:graphicFrameMkLst>
        </pc:graphicFrameChg>
      </pc:sldChg>
      <pc:sldChg chg="del">
        <pc:chgData name="M 11001025" userId="9f63cc374db7e713" providerId="LiveId" clId="{07764561-75DA-4B8B-B487-CBFF4FBC066E}" dt="2024-01-19T16:47:13.809" v="201" actId="47"/>
        <pc:sldMkLst>
          <pc:docMk/>
          <pc:sldMk cId="0" sldId="263"/>
        </pc:sldMkLst>
      </pc:sldChg>
      <pc:sldChg chg="addSp modSp mod">
        <pc:chgData name="M 11001025" userId="9f63cc374db7e713" providerId="LiveId" clId="{07764561-75DA-4B8B-B487-CBFF4FBC066E}" dt="2024-01-19T21:30:25.830" v="2867" actId="20577"/>
        <pc:sldMkLst>
          <pc:docMk/>
          <pc:sldMk cId="0" sldId="264"/>
        </pc:sldMkLst>
        <pc:spChg chg="mod">
          <ac:chgData name="M 11001025" userId="9f63cc374db7e713" providerId="LiveId" clId="{07764561-75DA-4B8B-B487-CBFF4FBC066E}" dt="2024-01-19T21:30:25.830" v="2867" actId="20577"/>
          <ac:spMkLst>
            <pc:docMk/>
            <pc:sldMk cId="0" sldId="264"/>
            <ac:spMk id="4" creationId="{00000000-0000-0000-0000-000000000000}"/>
          </ac:spMkLst>
        </pc:spChg>
        <pc:spChg chg="mod">
          <ac:chgData name="M 11001025" userId="9f63cc374db7e713" providerId="LiveId" clId="{07764561-75DA-4B8B-B487-CBFF4FBC066E}" dt="2024-01-19T18:10:07.088" v="996" actId="1076"/>
          <ac:spMkLst>
            <pc:docMk/>
            <pc:sldMk cId="0" sldId="264"/>
            <ac:spMk id="9" creationId="{00000000-0000-0000-0000-000000000000}"/>
          </ac:spMkLst>
        </pc:spChg>
        <pc:spChg chg="add mod">
          <ac:chgData name="M 11001025" userId="9f63cc374db7e713" providerId="LiveId" clId="{07764561-75DA-4B8B-B487-CBFF4FBC066E}" dt="2024-01-19T18:09:40.137" v="991" actId="1036"/>
          <ac:spMkLst>
            <pc:docMk/>
            <pc:sldMk cId="0" sldId="264"/>
            <ac:spMk id="10" creationId="{7DB262B2-1FE1-3172-4801-67B9E83509A9}"/>
          </ac:spMkLst>
        </pc:spChg>
        <pc:spChg chg="add mod">
          <ac:chgData name="M 11001025" userId="9f63cc374db7e713" providerId="LiveId" clId="{07764561-75DA-4B8B-B487-CBFF4FBC066E}" dt="2024-01-19T16:53:12.439" v="237" actId="20577"/>
          <ac:spMkLst>
            <pc:docMk/>
            <pc:sldMk cId="0" sldId="264"/>
            <ac:spMk id="12" creationId="{FA57380E-42D4-6B67-DCC1-E089E97B4A9C}"/>
          </ac:spMkLst>
        </pc:spChg>
        <pc:spChg chg="add mod ord">
          <ac:chgData name="M 11001025" userId="9f63cc374db7e713" providerId="LiveId" clId="{07764561-75DA-4B8B-B487-CBFF4FBC066E}" dt="2024-01-19T16:52:56.478" v="232" actId="167"/>
          <ac:spMkLst>
            <pc:docMk/>
            <pc:sldMk cId="0" sldId="264"/>
            <ac:spMk id="13" creationId="{1B4D423B-E5D8-392C-0008-721F1AA6ED49}"/>
          </ac:spMkLst>
        </pc:spChg>
        <pc:spChg chg="add mod ord">
          <ac:chgData name="M 11001025" userId="9f63cc374db7e713" providerId="LiveId" clId="{07764561-75DA-4B8B-B487-CBFF4FBC066E}" dt="2024-01-19T16:53:09.966" v="236" actId="167"/>
          <ac:spMkLst>
            <pc:docMk/>
            <pc:sldMk cId="0" sldId="264"/>
            <ac:spMk id="14" creationId="{4023E3DC-5819-A07D-7AE5-813A68A98BF4}"/>
          </ac:spMkLst>
        </pc:spChg>
        <pc:spChg chg="mod">
          <ac:chgData name="M 11001025" userId="9f63cc374db7e713" providerId="LiveId" clId="{07764561-75DA-4B8B-B487-CBFF4FBC066E}" dt="2024-01-19T17:24:08.563" v="440"/>
          <ac:spMkLst>
            <pc:docMk/>
            <pc:sldMk cId="0" sldId="264"/>
            <ac:spMk id="16" creationId="{8964F78D-A0FB-DAEA-A68F-F8BBCA2C0FFD}"/>
          </ac:spMkLst>
        </pc:spChg>
        <pc:spChg chg="add mod">
          <ac:chgData name="M 11001025" userId="9f63cc374db7e713" providerId="LiveId" clId="{07764561-75DA-4B8B-B487-CBFF4FBC066E}" dt="2024-01-19T18:09:26.070" v="986"/>
          <ac:spMkLst>
            <pc:docMk/>
            <pc:sldMk cId="0" sldId="264"/>
            <ac:spMk id="17" creationId="{FB2929A7-0C2C-2720-61C9-DF25774479C2}"/>
          </ac:spMkLst>
        </pc:spChg>
        <pc:grpChg chg="add mod ord">
          <ac:chgData name="M 11001025" userId="9f63cc374db7e713" providerId="LiveId" clId="{07764561-75DA-4B8B-B487-CBFF4FBC066E}" dt="2024-01-19T17:24:10.337" v="441" actId="167"/>
          <ac:grpSpMkLst>
            <pc:docMk/>
            <pc:sldMk cId="0" sldId="264"/>
            <ac:grpSpMk id="15" creationId="{0841E2AD-FA1D-B271-60BB-9D7BB9BDE180}"/>
          </ac:grpSpMkLst>
        </pc:grpChg>
      </pc:sldChg>
      <pc:sldChg chg="addSp modSp mod">
        <pc:chgData name="M 11001025" userId="9f63cc374db7e713" providerId="LiveId" clId="{07764561-75DA-4B8B-B487-CBFF4FBC066E}" dt="2024-01-19T21:42:00.536" v="3046" actId="1076"/>
        <pc:sldMkLst>
          <pc:docMk/>
          <pc:sldMk cId="0" sldId="265"/>
        </pc:sldMkLst>
        <pc:spChg chg="mod">
          <ac:chgData name="M 11001025" userId="9f63cc374db7e713" providerId="LiveId" clId="{07764561-75DA-4B8B-B487-CBFF4FBC066E}" dt="2024-01-19T21:42:00.536" v="3046" actId="1076"/>
          <ac:spMkLst>
            <pc:docMk/>
            <pc:sldMk cId="0" sldId="265"/>
            <ac:spMk id="3" creationId="{00000000-0000-0000-0000-000000000000}"/>
          </ac:spMkLst>
        </pc:spChg>
        <pc:spChg chg="mod">
          <ac:chgData name="M 11001025" userId="9f63cc374db7e713" providerId="LiveId" clId="{07764561-75DA-4B8B-B487-CBFF4FBC066E}" dt="2024-01-19T21:30:30.726" v="2870" actId="20577"/>
          <ac:spMkLst>
            <pc:docMk/>
            <pc:sldMk cId="0" sldId="265"/>
            <ac:spMk id="5" creationId="{00000000-0000-0000-0000-000000000000}"/>
          </ac:spMkLst>
        </pc:spChg>
        <pc:spChg chg="mod">
          <ac:chgData name="M 11001025" userId="9f63cc374db7e713" providerId="LiveId" clId="{07764561-75DA-4B8B-B487-CBFF4FBC066E}" dt="2024-01-19T17:24:01.966" v="438"/>
          <ac:spMkLst>
            <pc:docMk/>
            <pc:sldMk cId="0" sldId="265"/>
            <ac:spMk id="11" creationId="{160BE405-A6B4-2662-16B9-EF49CEC19AAE}"/>
          </ac:spMkLst>
        </pc:spChg>
        <pc:spChg chg="add mod">
          <ac:chgData name="M 11001025" userId="9f63cc374db7e713" providerId="LiveId" clId="{07764561-75DA-4B8B-B487-CBFF4FBC066E}" dt="2024-01-19T21:41:54.064" v="3045" actId="20577"/>
          <ac:spMkLst>
            <pc:docMk/>
            <pc:sldMk cId="0" sldId="265"/>
            <ac:spMk id="13" creationId="{5FCC1DF0-29E3-A96D-41BA-B6BA5AAFDCAB}"/>
          </ac:spMkLst>
        </pc:spChg>
        <pc:grpChg chg="add mod ord">
          <ac:chgData name="M 11001025" userId="9f63cc374db7e713" providerId="LiveId" clId="{07764561-75DA-4B8B-B487-CBFF4FBC066E}" dt="2024-01-19T17:24:03.693" v="439" actId="167"/>
          <ac:grpSpMkLst>
            <pc:docMk/>
            <pc:sldMk cId="0" sldId="265"/>
            <ac:grpSpMk id="10" creationId="{612CB0C4-F6DA-1344-9A10-9B70C828EA49}"/>
          </ac:grpSpMkLst>
        </pc:grpChg>
      </pc:sldChg>
      <pc:sldChg chg="addSp delSp modSp mod modAnim">
        <pc:chgData name="M 11001025" userId="9f63cc374db7e713" providerId="LiveId" clId="{07764561-75DA-4B8B-B487-CBFF4FBC066E}" dt="2024-01-19T22:24:01.571" v="3595" actId="1076"/>
        <pc:sldMkLst>
          <pc:docMk/>
          <pc:sldMk cId="0" sldId="266"/>
        </pc:sldMkLst>
        <pc:spChg chg="mod">
          <ac:chgData name="M 11001025" userId="9f63cc374db7e713" providerId="LiveId" clId="{07764561-75DA-4B8B-B487-CBFF4FBC066E}" dt="2024-01-19T17:20:39.112" v="405" actId="164"/>
          <ac:spMkLst>
            <pc:docMk/>
            <pc:sldMk cId="0" sldId="266"/>
            <ac:spMk id="3" creationId="{00000000-0000-0000-0000-000000000000}"/>
          </ac:spMkLst>
        </pc:spChg>
        <pc:spChg chg="mod">
          <ac:chgData name="M 11001025" userId="9f63cc374db7e713" providerId="LiveId" clId="{07764561-75DA-4B8B-B487-CBFF4FBC066E}" dt="2024-01-19T21:30:44.409" v="2873" actId="20577"/>
          <ac:spMkLst>
            <pc:docMk/>
            <pc:sldMk cId="0" sldId="266"/>
            <ac:spMk id="5" creationId="{00000000-0000-0000-0000-000000000000}"/>
          </ac:spMkLst>
        </pc:spChg>
        <pc:spChg chg="add mod">
          <ac:chgData name="M 11001025" userId="9f63cc374db7e713" providerId="LiveId" clId="{07764561-75DA-4B8B-B487-CBFF4FBC066E}" dt="2024-01-19T17:20:39.112" v="405" actId="164"/>
          <ac:spMkLst>
            <pc:docMk/>
            <pc:sldMk cId="0" sldId="266"/>
            <ac:spMk id="10" creationId="{806AE24D-9B5D-BEAF-64BF-F1B66465B428}"/>
          </ac:spMkLst>
        </pc:spChg>
        <pc:spChg chg="add mod">
          <ac:chgData name="M 11001025" userId="9f63cc374db7e713" providerId="LiveId" clId="{07764561-75DA-4B8B-B487-CBFF4FBC066E}" dt="2024-01-19T18:04:25.867" v="953" actId="1035"/>
          <ac:spMkLst>
            <pc:docMk/>
            <pc:sldMk cId="0" sldId="266"/>
            <ac:spMk id="12" creationId="{00000000-0000-0000-0000-000000000000}"/>
          </ac:spMkLst>
        </pc:spChg>
        <pc:spChg chg="add mod">
          <ac:chgData name="M 11001025" userId="9f63cc374db7e713" providerId="LiveId" clId="{07764561-75DA-4B8B-B487-CBFF4FBC066E}" dt="2024-01-19T18:04:25.867" v="953" actId="1035"/>
          <ac:spMkLst>
            <pc:docMk/>
            <pc:sldMk cId="0" sldId="266"/>
            <ac:spMk id="13" creationId="{00000000-0000-0000-0000-000000000000}"/>
          </ac:spMkLst>
        </pc:spChg>
        <pc:spChg chg="add mod">
          <ac:chgData name="M 11001025" userId="9f63cc374db7e713" providerId="LiveId" clId="{07764561-75DA-4B8B-B487-CBFF4FBC066E}" dt="2024-01-19T18:04:25.867" v="953" actId="1035"/>
          <ac:spMkLst>
            <pc:docMk/>
            <pc:sldMk cId="0" sldId="266"/>
            <ac:spMk id="14" creationId="{00000000-0000-0000-0000-000000000000}"/>
          </ac:spMkLst>
        </pc:spChg>
        <pc:spChg chg="add mod">
          <ac:chgData name="M 11001025" userId="9f63cc374db7e713" providerId="LiveId" clId="{07764561-75DA-4B8B-B487-CBFF4FBC066E}" dt="2024-01-19T18:04:25.867" v="953" actId="1035"/>
          <ac:spMkLst>
            <pc:docMk/>
            <pc:sldMk cId="0" sldId="266"/>
            <ac:spMk id="15" creationId="{00000000-0000-0000-0000-000000000000}"/>
          </ac:spMkLst>
        </pc:spChg>
        <pc:spChg chg="add mod">
          <ac:chgData name="M 11001025" userId="9f63cc374db7e713" providerId="LiveId" clId="{07764561-75DA-4B8B-B487-CBFF4FBC066E}" dt="2024-01-19T18:04:25.867" v="953" actId="1035"/>
          <ac:spMkLst>
            <pc:docMk/>
            <pc:sldMk cId="0" sldId="266"/>
            <ac:spMk id="16" creationId="{00000000-0000-0000-0000-000000000000}"/>
          </ac:spMkLst>
        </pc:spChg>
        <pc:spChg chg="add mod">
          <ac:chgData name="M 11001025" userId="9f63cc374db7e713" providerId="LiveId" clId="{07764561-75DA-4B8B-B487-CBFF4FBC066E}" dt="2024-01-19T18:04:25.867" v="953" actId="1035"/>
          <ac:spMkLst>
            <pc:docMk/>
            <pc:sldMk cId="0" sldId="266"/>
            <ac:spMk id="17" creationId="{00000000-0000-0000-0000-000000000000}"/>
          </ac:spMkLst>
        </pc:spChg>
        <pc:spChg chg="add mod">
          <ac:chgData name="M 11001025" userId="9f63cc374db7e713" providerId="LiveId" clId="{07764561-75DA-4B8B-B487-CBFF4FBC066E}" dt="2024-01-19T18:04:25.867" v="953" actId="1035"/>
          <ac:spMkLst>
            <pc:docMk/>
            <pc:sldMk cId="0" sldId="266"/>
            <ac:spMk id="18" creationId="{00000000-0000-0000-0000-000000000000}"/>
          </ac:spMkLst>
        </pc:spChg>
        <pc:spChg chg="add mod">
          <ac:chgData name="M 11001025" userId="9f63cc374db7e713" providerId="LiveId" clId="{07764561-75DA-4B8B-B487-CBFF4FBC066E}" dt="2024-01-19T18:04:25.867" v="953" actId="1035"/>
          <ac:spMkLst>
            <pc:docMk/>
            <pc:sldMk cId="0" sldId="266"/>
            <ac:spMk id="19" creationId="{00000000-0000-0000-0000-000000000000}"/>
          </ac:spMkLst>
        </pc:spChg>
        <pc:spChg chg="add mod">
          <ac:chgData name="M 11001025" userId="9f63cc374db7e713" providerId="LiveId" clId="{07764561-75DA-4B8B-B487-CBFF4FBC066E}" dt="2024-01-19T18:04:25.867" v="953" actId="1035"/>
          <ac:spMkLst>
            <pc:docMk/>
            <pc:sldMk cId="0" sldId="266"/>
            <ac:spMk id="20" creationId="{00000000-0000-0000-0000-000000000000}"/>
          </ac:spMkLst>
        </pc:spChg>
        <pc:spChg chg="mod">
          <ac:chgData name="M 11001025" userId="9f63cc374db7e713" providerId="LiveId" clId="{07764561-75DA-4B8B-B487-CBFF4FBC066E}" dt="2024-01-19T17:15:51.449" v="325"/>
          <ac:spMkLst>
            <pc:docMk/>
            <pc:sldMk cId="0" sldId="266"/>
            <ac:spMk id="22" creationId="{C776BC46-C5C1-6B21-E65B-FA270027DBBC}"/>
          </ac:spMkLst>
        </pc:spChg>
        <pc:spChg chg="mod">
          <ac:chgData name="M 11001025" userId="9f63cc374db7e713" providerId="LiveId" clId="{07764561-75DA-4B8B-B487-CBFF4FBC066E}" dt="2024-01-19T17:15:51.449" v="325"/>
          <ac:spMkLst>
            <pc:docMk/>
            <pc:sldMk cId="0" sldId="266"/>
            <ac:spMk id="23" creationId="{2809A27B-7B21-9D57-7443-6A8AFDE8F1FE}"/>
          </ac:spMkLst>
        </pc:spChg>
        <pc:spChg chg="add del mod">
          <ac:chgData name="M 11001025" userId="9f63cc374db7e713" providerId="LiveId" clId="{07764561-75DA-4B8B-B487-CBFF4FBC066E}" dt="2024-01-19T17:15:59.439" v="327" actId="478"/>
          <ac:spMkLst>
            <pc:docMk/>
            <pc:sldMk cId="0" sldId="266"/>
            <ac:spMk id="25" creationId="{16C938C0-6E32-F0AB-996D-C1D46785FD80}"/>
          </ac:spMkLst>
        </pc:spChg>
        <pc:spChg chg="del mod">
          <ac:chgData name="M 11001025" userId="9f63cc374db7e713" providerId="LiveId" clId="{07764561-75DA-4B8B-B487-CBFF4FBC066E}" dt="2024-01-19T17:16:48.969" v="339" actId="478"/>
          <ac:spMkLst>
            <pc:docMk/>
            <pc:sldMk cId="0" sldId="266"/>
            <ac:spMk id="28" creationId="{736D8686-32E0-F00C-B6EE-A8E92C17C20D}"/>
          </ac:spMkLst>
        </pc:spChg>
        <pc:spChg chg="del mod">
          <ac:chgData name="M 11001025" userId="9f63cc374db7e713" providerId="LiveId" clId="{07764561-75DA-4B8B-B487-CBFF4FBC066E}" dt="2024-01-19T17:16:44.837" v="336" actId="478"/>
          <ac:spMkLst>
            <pc:docMk/>
            <pc:sldMk cId="0" sldId="266"/>
            <ac:spMk id="29" creationId="{2D946555-30E3-5BBF-742C-F9BA1CF377F0}"/>
          </ac:spMkLst>
        </pc:spChg>
        <pc:spChg chg="del mod">
          <ac:chgData name="M 11001025" userId="9f63cc374db7e713" providerId="LiveId" clId="{07764561-75DA-4B8B-B487-CBFF4FBC066E}" dt="2024-01-19T17:16:46.353" v="337" actId="478"/>
          <ac:spMkLst>
            <pc:docMk/>
            <pc:sldMk cId="0" sldId="266"/>
            <ac:spMk id="30" creationId="{7370492F-1F6D-E135-0592-9F7A89AC036D}"/>
          </ac:spMkLst>
        </pc:spChg>
        <pc:spChg chg="del mod">
          <ac:chgData name="M 11001025" userId="9f63cc374db7e713" providerId="LiveId" clId="{07764561-75DA-4B8B-B487-CBFF4FBC066E}" dt="2024-01-19T17:16:47.850" v="338" actId="478"/>
          <ac:spMkLst>
            <pc:docMk/>
            <pc:sldMk cId="0" sldId="266"/>
            <ac:spMk id="32" creationId="{7B3FE845-D746-EC14-81F5-DDFE6B51979A}"/>
          </ac:spMkLst>
        </pc:spChg>
        <pc:spChg chg="mod">
          <ac:chgData name="M 11001025" userId="9f63cc374db7e713" providerId="LiveId" clId="{07764561-75DA-4B8B-B487-CBFF4FBC066E}" dt="2024-01-19T17:16:39.775" v="334"/>
          <ac:spMkLst>
            <pc:docMk/>
            <pc:sldMk cId="0" sldId="266"/>
            <ac:spMk id="33" creationId="{B1D8445F-5406-3A2F-7FBB-AD8084DB93DC}"/>
          </ac:spMkLst>
        </pc:spChg>
        <pc:spChg chg="add mod">
          <ac:chgData name="M 11001025" userId="9f63cc374db7e713" providerId="LiveId" clId="{07764561-75DA-4B8B-B487-CBFF4FBC066E}" dt="2024-01-19T17:20:28.567" v="403" actId="164"/>
          <ac:spMkLst>
            <pc:docMk/>
            <pc:sldMk cId="0" sldId="266"/>
            <ac:spMk id="34" creationId="{8C3FE76E-4CE9-821A-3EAE-34A9D72DD8EB}"/>
          </ac:spMkLst>
        </pc:spChg>
        <pc:spChg chg="add mod">
          <ac:chgData name="M 11001025" userId="9f63cc374db7e713" providerId="LiveId" clId="{07764561-75DA-4B8B-B487-CBFF4FBC066E}" dt="2024-01-19T17:20:28.567" v="403" actId="164"/>
          <ac:spMkLst>
            <pc:docMk/>
            <pc:sldMk cId="0" sldId="266"/>
            <ac:spMk id="35" creationId="{4B9A8DA3-F38B-3A6D-ACF1-F038321FA189}"/>
          </ac:spMkLst>
        </pc:spChg>
        <pc:spChg chg="add mod">
          <ac:chgData name="M 11001025" userId="9f63cc374db7e713" providerId="LiveId" clId="{07764561-75DA-4B8B-B487-CBFF4FBC066E}" dt="2024-01-19T17:20:28.567" v="403" actId="164"/>
          <ac:spMkLst>
            <pc:docMk/>
            <pc:sldMk cId="0" sldId="266"/>
            <ac:spMk id="36" creationId="{B1E6B7FB-3472-EA6F-ECC4-F91FC98FEAD5}"/>
          </ac:spMkLst>
        </pc:spChg>
        <pc:spChg chg="add mod">
          <ac:chgData name="M 11001025" userId="9f63cc374db7e713" providerId="LiveId" clId="{07764561-75DA-4B8B-B487-CBFF4FBC066E}" dt="2024-01-19T17:20:28.567" v="403" actId="164"/>
          <ac:spMkLst>
            <pc:docMk/>
            <pc:sldMk cId="0" sldId="266"/>
            <ac:spMk id="37" creationId="{A7D4A2A6-4DAB-BD1C-253A-D4547F6E4E1A}"/>
          </ac:spMkLst>
        </pc:spChg>
        <pc:spChg chg="add mod">
          <ac:chgData name="M 11001025" userId="9f63cc374db7e713" providerId="LiveId" clId="{07764561-75DA-4B8B-B487-CBFF4FBC066E}" dt="2024-01-19T17:52:22.423" v="792" actId="108"/>
          <ac:spMkLst>
            <pc:docMk/>
            <pc:sldMk cId="0" sldId="266"/>
            <ac:spMk id="41" creationId="{EDD1305D-279D-48B8-3742-7FAB322C72BF}"/>
          </ac:spMkLst>
        </pc:spChg>
        <pc:spChg chg="add mod">
          <ac:chgData name="M 11001025" userId="9f63cc374db7e713" providerId="LiveId" clId="{07764561-75DA-4B8B-B487-CBFF4FBC066E}" dt="2024-01-19T22:24:01.571" v="3595" actId="1076"/>
          <ac:spMkLst>
            <pc:docMk/>
            <pc:sldMk cId="0" sldId="266"/>
            <ac:spMk id="43" creationId="{7413F858-EDF6-341A-2645-CC07B4955B1A}"/>
          </ac:spMkLst>
        </pc:spChg>
        <pc:grpChg chg="add del mod">
          <ac:chgData name="M 11001025" userId="9f63cc374db7e713" providerId="LiveId" clId="{07764561-75DA-4B8B-B487-CBFF4FBC066E}" dt="2024-01-19T17:16:06.389" v="329" actId="478"/>
          <ac:grpSpMkLst>
            <pc:docMk/>
            <pc:sldMk cId="0" sldId="266"/>
            <ac:grpSpMk id="21" creationId="{866939DD-BF5D-D1B5-84B4-166A31D1CCDD}"/>
          </ac:grpSpMkLst>
        </pc:grpChg>
        <pc:grpChg chg="add del mod">
          <ac:chgData name="M 11001025" userId="9f63cc374db7e713" providerId="LiveId" clId="{07764561-75DA-4B8B-B487-CBFF4FBC066E}" dt="2024-01-19T17:16:52.621" v="340" actId="478"/>
          <ac:grpSpMkLst>
            <pc:docMk/>
            <pc:sldMk cId="0" sldId="266"/>
            <ac:grpSpMk id="26" creationId="{2D4A09AE-4049-31BC-A269-1DD8E3FC8BBE}"/>
          </ac:grpSpMkLst>
        </pc:grpChg>
        <pc:grpChg chg="mod ord topLvl">
          <ac:chgData name="M 11001025" userId="9f63cc374db7e713" providerId="LiveId" clId="{07764561-75DA-4B8B-B487-CBFF4FBC066E}" dt="2024-01-19T17:17:01.237" v="343" actId="14100"/>
          <ac:grpSpMkLst>
            <pc:docMk/>
            <pc:sldMk cId="0" sldId="266"/>
            <ac:grpSpMk id="27" creationId="{D0F7B02A-9363-2379-B9E7-308DF6E692AA}"/>
          </ac:grpSpMkLst>
        </pc:grpChg>
        <pc:grpChg chg="add mod">
          <ac:chgData name="M 11001025" userId="9f63cc374db7e713" providerId="LiveId" clId="{07764561-75DA-4B8B-B487-CBFF4FBC066E}" dt="2024-01-19T22:23:47.002" v="3590" actId="1076"/>
          <ac:grpSpMkLst>
            <pc:docMk/>
            <pc:sldMk cId="0" sldId="266"/>
            <ac:grpSpMk id="38" creationId="{44DE9FEB-83ED-E479-16B9-1C4BA4539251}"/>
          </ac:grpSpMkLst>
        </pc:grpChg>
        <pc:grpChg chg="add mod">
          <ac:chgData name="M 11001025" userId="9f63cc374db7e713" providerId="LiveId" clId="{07764561-75DA-4B8B-B487-CBFF4FBC066E}" dt="2024-01-19T17:20:51.712" v="409" actId="14100"/>
          <ac:grpSpMkLst>
            <pc:docMk/>
            <pc:sldMk cId="0" sldId="266"/>
            <ac:grpSpMk id="39" creationId="{A7ADFC25-BBDE-A0BB-B602-D38874EBDAC2}"/>
          </ac:grpSpMkLst>
        </pc:grpChg>
        <pc:graphicFrameChg chg="add del mod modGraphic">
          <ac:chgData name="M 11001025" userId="9f63cc374db7e713" providerId="LiveId" clId="{07764561-75DA-4B8B-B487-CBFF4FBC066E}" dt="2024-01-19T17:13:44.420" v="313" actId="478"/>
          <ac:graphicFrameMkLst>
            <pc:docMk/>
            <pc:sldMk cId="0" sldId="266"/>
            <ac:graphicFrameMk id="11" creationId="{63911488-E248-C5E5-8C54-41BC2D1D238B}"/>
          </ac:graphicFrameMkLst>
        </pc:graphicFrameChg>
        <pc:picChg chg="add mod modCrop">
          <ac:chgData name="M 11001025" userId="9f63cc374db7e713" providerId="LiveId" clId="{07764561-75DA-4B8B-B487-CBFF4FBC066E}" dt="2024-01-19T17:20:28.567" v="403" actId="164"/>
          <ac:picMkLst>
            <pc:docMk/>
            <pc:sldMk cId="0" sldId="266"/>
            <ac:picMk id="24" creationId="{1180365C-EC84-571D-00CF-C071C0330BF3}"/>
          </ac:picMkLst>
        </pc:picChg>
        <pc:picChg chg="del mod topLvl">
          <ac:chgData name="M 11001025" userId="9f63cc374db7e713" providerId="LiveId" clId="{07764561-75DA-4B8B-B487-CBFF4FBC066E}" dt="2024-01-19T17:16:52.621" v="340" actId="478"/>
          <ac:picMkLst>
            <pc:docMk/>
            <pc:sldMk cId="0" sldId="266"/>
            <ac:picMk id="31" creationId="{7713A101-C810-0CA7-2C56-6F63B62623E8}"/>
          </ac:picMkLst>
        </pc:picChg>
      </pc:sldChg>
      <pc:sldChg chg="addSp delSp modSp mod delAnim modAnim">
        <pc:chgData name="M 11001025" userId="9f63cc374db7e713" providerId="LiveId" clId="{07764561-75DA-4B8B-B487-CBFF4FBC066E}" dt="2024-01-19T21:42:26.231" v="3047" actId="113"/>
        <pc:sldMkLst>
          <pc:docMk/>
          <pc:sldMk cId="0" sldId="267"/>
        </pc:sldMkLst>
        <pc:spChg chg="del">
          <ac:chgData name="M 11001025" userId="9f63cc374db7e713" providerId="LiveId" clId="{07764561-75DA-4B8B-B487-CBFF4FBC066E}" dt="2024-01-19T17:22:50.153" v="425" actId="478"/>
          <ac:spMkLst>
            <pc:docMk/>
            <pc:sldMk cId="0" sldId="267"/>
            <ac:spMk id="3" creationId="{00000000-0000-0000-0000-000000000000}"/>
          </ac:spMkLst>
        </pc:spChg>
        <pc:spChg chg="mod">
          <ac:chgData name="M 11001025" userId="9f63cc374db7e713" providerId="LiveId" clId="{07764561-75DA-4B8B-B487-CBFF4FBC066E}" dt="2024-01-19T17:22:48.772" v="424"/>
          <ac:spMkLst>
            <pc:docMk/>
            <pc:sldMk cId="0" sldId="267"/>
            <ac:spMk id="11" creationId="{A8A2E148-678C-A820-7880-F195AE66F599}"/>
          </ac:spMkLst>
        </pc:spChg>
        <pc:spChg chg="mod">
          <ac:chgData name="M 11001025" userId="9f63cc374db7e713" providerId="LiveId" clId="{07764561-75DA-4B8B-B487-CBFF4FBC066E}" dt="2024-01-19T17:23:27.826" v="435" actId="1035"/>
          <ac:spMkLst>
            <pc:docMk/>
            <pc:sldMk cId="0" sldId="267"/>
            <ac:spMk id="12" creationId="{AC0F4403-956C-F14C-988F-86FB656C68F6}"/>
          </ac:spMkLst>
        </pc:spChg>
        <pc:spChg chg="mod">
          <ac:chgData name="M 11001025" userId="9f63cc374db7e713" providerId="LiveId" clId="{07764561-75DA-4B8B-B487-CBFF4FBC066E}" dt="2024-01-19T17:23:54.238" v="436"/>
          <ac:spMkLst>
            <pc:docMk/>
            <pc:sldMk cId="0" sldId="267"/>
            <ac:spMk id="14" creationId="{DD09B92E-CEF7-B1BF-BD31-D041CFC828E4}"/>
          </ac:spMkLst>
        </pc:spChg>
        <pc:spChg chg="add del mod">
          <ac:chgData name="M 11001025" userId="9f63cc374db7e713" providerId="LiveId" clId="{07764561-75DA-4B8B-B487-CBFF4FBC066E}" dt="2024-01-19T17:47:49.314" v="715" actId="478"/>
          <ac:spMkLst>
            <pc:docMk/>
            <pc:sldMk cId="0" sldId="267"/>
            <ac:spMk id="16" creationId="{023792EB-F44B-823A-4960-A2FD94DEA591}"/>
          </ac:spMkLst>
        </pc:spChg>
        <pc:spChg chg="add mod">
          <ac:chgData name="M 11001025" userId="9f63cc374db7e713" providerId="LiveId" clId="{07764561-75DA-4B8B-B487-CBFF4FBC066E}" dt="2024-01-19T18:15:37.174" v="1054" actId="113"/>
          <ac:spMkLst>
            <pc:docMk/>
            <pc:sldMk cId="0" sldId="267"/>
            <ac:spMk id="19" creationId="{C4FD7453-5364-F9FF-23B1-71723208093B}"/>
          </ac:spMkLst>
        </pc:spChg>
        <pc:spChg chg="add del">
          <ac:chgData name="M 11001025" userId="9f63cc374db7e713" providerId="LiveId" clId="{07764561-75DA-4B8B-B487-CBFF4FBC066E}" dt="2024-01-19T17:51:04.074" v="775" actId="478"/>
          <ac:spMkLst>
            <pc:docMk/>
            <pc:sldMk cId="0" sldId="267"/>
            <ac:spMk id="21" creationId="{2DA022EB-A5FC-1EF7-5F6F-B2B793EDD97E}"/>
          </ac:spMkLst>
        </pc:spChg>
        <pc:spChg chg="del mod topLvl">
          <ac:chgData name="M 11001025" userId="9f63cc374db7e713" providerId="LiveId" clId="{07764561-75DA-4B8B-B487-CBFF4FBC066E}" dt="2024-01-19T17:51:14.137" v="778" actId="478"/>
          <ac:spMkLst>
            <pc:docMk/>
            <pc:sldMk cId="0" sldId="267"/>
            <ac:spMk id="24" creationId="{980E9894-5E2E-96DB-72C7-684BB42C7B79}"/>
          </ac:spMkLst>
        </pc:spChg>
        <pc:spChg chg="del mod">
          <ac:chgData name="M 11001025" userId="9f63cc374db7e713" providerId="LiveId" clId="{07764561-75DA-4B8B-B487-CBFF4FBC066E}" dt="2024-01-19T17:51:11.473" v="777" actId="478"/>
          <ac:spMkLst>
            <pc:docMk/>
            <pc:sldMk cId="0" sldId="267"/>
            <ac:spMk id="25" creationId="{076D787D-311A-006B-F3D9-34EEF60B3E46}"/>
          </ac:spMkLst>
        </pc:spChg>
        <pc:spChg chg="mod">
          <ac:chgData name="M 11001025" userId="9f63cc374db7e713" providerId="LiveId" clId="{07764561-75DA-4B8B-B487-CBFF4FBC066E}" dt="2024-01-19T17:51:07.806" v="776"/>
          <ac:spMkLst>
            <pc:docMk/>
            <pc:sldMk cId="0" sldId="267"/>
            <ac:spMk id="27" creationId="{F4F42E11-08ED-E7DC-31EA-6C1F0ED696B3}"/>
          </ac:spMkLst>
        </pc:spChg>
        <pc:grpChg chg="add del mod">
          <ac:chgData name="M 11001025" userId="9f63cc374db7e713" providerId="LiveId" clId="{07764561-75DA-4B8B-B487-CBFF4FBC066E}" dt="2024-01-19T17:48:14.869" v="721" actId="478"/>
          <ac:grpSpMkLst>
            <pc:docMk/>
            <pc:sldMk cId="0" sldId="267"/>
            <ac:grpSpMk id="10" creationId="{8F108E2A-C547-4B4C-4DF8-166413E93A65}"/>
          </ac:grpSpMkLst>
        </pc:grpChg>
        <pc:grpChg chg="add mod ord">
          <ac:chgData name="M 11001025" userId="9f63cc374db7e713" providerId="LiveId" clId="{07764561-75DA-4B8B-B487-CBFF4FBC066E}" dt="2024-01-19T17:23:56.847" v="437" actId="167"/>
          <ac:grpSpMkLst>
            <pc:docMk/>
            <pc:sldMk cId="0" sldId="267"/>
            <ac:grpSpMk id="13" creationId="{B869391B-B991-C46E-B56E-2410FB4E65EE}"/>
          </ac:grpSpMkLst>
        </pc:grpChg>
        <pc:grpChg chg="add del mod">
          <ac:chgData name="M 11001025" userId="9f63cc374db7e713" providerId="LiveId" clId="{07764561-75DA-4B8B-B487-CBFF4FBC066E}" dt="2024-01-19T17:51:14.137" v="778" actId="478"/>
          <ac:grpSpMkLst>
            <pc:docMk/>
            <pc:sldMk cId="0" sldId="267"/>
            <ac:grpSpMk id="22" creationId="{CBAD2177-A5F8-F567-5424-09059494789D}"/>
          </ac:grpSpMkLst>
        </pc:grpChg>
        <pc:grpChg chg="del mod topLvl">
          <ac:chgData name="M 11001025" userId="9f63cc374db7e713" providerId="LiveId" clId="{07764561-75DA-4B8B-B487-CBFF4FBC066E}" dt="2024-01-19T19:46:34.838" v="1877" actId="478"/>
          <ac:grpSpMkLst>
            <pc:docMk/>
            <pc:sldMk cId="0" sldId="267"/>
            <ac:grpSpMk id="23" creationId="{AD7DAFF1-A158-AE6B-F03B-745CE05FCDD9}"/>
          </ac:grpSpMkLst>
        </pc:grpChg>
        <pc:graphicFrameChg chg="add mod modGraphic">
          <ac:chgData name="M 11001025" userId="9f63cc374db7e713" providerId="LiveId" clId="{07764561-75DA-4B8B-B487-CBFF4FBC066E}" dt="2024-01-19T21:42:26.231" v="3047" actId="113"/>
          <ac:graphicFrameMkLst>
            <pc:docMk/>
            <pc:sldMk cId="0" sldId="267"/>
            <ac:graphicFrameMk id="17" creationId="{27A3413C-7D13-A6CD-8750-831256929DCC}"/>
          </ac:graphicFrameMkLst>
        </pc:graphicFrameChg>
        <pc:picChg chg="add del mod">
          <ac:chgData name="M 11001025" userId="9f63cc374db7e713" providerId="LiveId" clId="{07764561-75DA-4B8B-B487-CBFF4FBC066E}" dt="2024-01-19T17:47:47.696" v="714" actId="478"/>
          <ac:picMkLst>
            <pc:docMk/>
            <pc:sldMk cId="0" sldId="267"/>
            <ac:picMk id="15" creationId="{4836EE65-AF78-1124-8018-7BD76BCFE5EC}"/>
          </ac:picMkLst>
        </pc:picChg>
        <pc:picChg chg="mod">
          <ac:chgData name="M 11001025" userId="9f63cc374db7e713" providerId="LiveId" clId="{07764561-75DA-4B8B-B487-CBFF4FBC066E}" dt="2024-01-19T17:51:07.806" v="776"/>
          <ac:picMkLst>
            <pc:docMk/>
            <pc:sldMk cId="0" sldId="267"/>
            <ac:picMk id="26" creationId="{457B6F57-4E52-E186-1866-130F64A55741}"/>
          </ac:picMkLst>
        </pc:picChg>
      </pc:sldChg>
      <pc:sldChg chg="addSp delSp modSp mod">
        <pc:chgData name="M 11001025" userId="9f63cc374db7e713" providerId="LiveId" clId="{07764561-75DA-4B8B-B487-CBFF4FBC066E}" dt="2024-01-19T21:30:59.745" v="2878" actId="20577"/>
        <pc:sldMkLst>
          <pc:docMk/>
          <pc:sldMk cId="0" sldId="268"/>
        </pc:sldMkLst>
        <pc:spChg chg="del">
          <ac:chgData name="M 11001025" userId="9f63cc374db7e713" providerId="LiveId" clId="{07764561-75DA-4B8B-B487-CBFF4FBC066E}" dt="2024-01-19T17:52:40.417" v="793" actId="478"/>
          <ac:spMkLst>
            <pc:docMk/>
            <pc:sldMk cId="0" sldId="268"/>
            <ac:spMk id="3" creationId="{00000000-0000-0000-0000-000000000000}"/>
          </ac:spMkLst>
        </pc:spChg>
        <pc:spChg chg="mod">
          <ac:chgData name="M 11001025" userId="9f63cc374db7e713" providerId="LiveId" clId="{07764561-75DA-4B8B-B487-CBFF4FBC066E}" dt="2024-01-19T21:30:59.745" v="2878" actId="20577"/>
          <ac:spMkLst>
            <pc:docMk/>
            <pc:sldMk cId="0" sldId="268"/>
            <ac:spMk id="5" creationId="{00000000-0000-0000-0000-000000000000}"/>
          </ac:spMkLst>
        </pc:spChg>
        <pc:spChg chg="add mod">
          <ac:chgData name="M 11001025" userId="9f63cc374db7e713" providerId="LiveId" clId="{07764561-75DA-4B8B-B487-CBFF4FBC066E}" dt="2024-01-19T18:25:56.154" v="1271" actId="1036"/>
          <ac:spMkLst>
            <pc:docMk/>
            <pc:sldMk cId="0" sldId="268"/>
            <ac:spMk id="11" creationId="{58EDD3BF-93A4-90E7-FEA5-9D4B07E3167B}"/>
          </ac:spMkLst>
        </pc:spChg>
        <pc:spChg chg="mod">
          <ac:chgData name="M 11001025" userId="9f63cc374db7e713" providerId="LiveId" clId="{07764561-75DA-4B8B-B487-CBFF4FBC066E}" dt="2024-01-19T17:54:58.020" v="820" actId="1037"/>
          <ac:spMkLst>
            <pc:docMk/>
            <pc:sldMk cId="0" sldId="268"/>
            <ac:spMk id="14" creationId="{884777A7-CAF6-48CB-6179-5E56350939FC}"/>
          </ac:spMkLst>
        </pc:spChg>
        <pc:spChg chg="add mod">
          <ac:chgData name="M 11001025" userId="9f63cc374db7e713" providerId="LiveId" clId="{07764561-75DA-4B8B-B487-CBFF4FBC066E}" dt="2024-01-19T18:26:12.082" v="1272" actId="1035"/>
          <ac:spMkLst>
            <pc:docMk/>
            <pc:sldMk cId="0" sldId="268"/>
            <ac:spMk id="16" creationId="{033490D5-9B32-9268-07AB-C5213E70BB4F}"/>
          </ac:spMkLst>
        </pc:spChg>
        <pc:spChg chg="mod">
          <ac:chgData name="M 11001025" userId="9f63cc374db7e713" providerId="LiveId" clId="{07764561-75DA-4B8B-B487-CBFF4FBC066E}" dt="2024-01-19T17:57:34.679" v="881"/>
          <ac:spMkLst>
            <pc:docMk/>
            <pc:sldMk cId="0" sldId="268"/>
            <ac:spMk id="18" creationId="{47F4FF1B-3EC1-8B2B-362E-20671A79BFB5}"/>
          </ac:spMkLst>
        </pc:spChg>
        <pc:spChg chg="add del mod">
          <ac:chgData name="M 11001025" userId="9f63cc374db7e713" providerId="LiveId" clId="{07764561-75DA-4B8B-B487-CBFF4FBC066E}" dt="2024-01-19T18:13:44.515" v="1025" actId="21"/>
          <ac:spMkLst>
            <pc:docMk/>
            <pc:sldMk cId="0" sldId="268"/>
            <ac:spMk id="21" creationId="{6E1958BA-1B54-DD91-879A-30A42451B6F7}"/>
          </ac:spMkLst>
        </pc:spChg>
        <pc:spChg chg="mod">
          <ac:chgData name="M 11001025" userId="9f63cc374db7e713" providerId="LiveId" clId="{07764561-75DA-4B8B-B487-CBFF4FBC066E}" dt="2024-01-19T18:23:49.131" v="1236"/>
          <ac:spMkLst>
            <pc:docMk/>
            <pc:sldMk cId="0" sldId="268"/>
            <ac:spMk id="24" creationId="{884777A7-CAF6-48CB-6179-5E56350939FC}"/>
          </ac:spMkLst>
        </pc:spChg>
        <pc:grpChg chg="add del mod">
          <ac:chgData name="M 11001025" userId="9f63cc374db7e713" providerId="LiveId" clId="{07764561-75DA-4B8B-B487-CBFF4FBC066E}" dt="2024-01-19T18:23:47.996" v="1235" actId="21"/>
          <ac:grpSpMkLst>
            <pc:docMk/>
            <pc:sldMk cId="0" sldId="268"/>
            <ac:grpSpMk id="12" creationId="{E8680127-79D2-909B-3FDE-DAE0D28E11C7}"/>
          </ac:grpSpMkLst>
        </pc:grpChg>
        <pc:grpChg chg="add mod ord">
          <ac:chgData name="M 11001025" userId="9f63cc374db7e713" providerId="LiveId" clId="{07764561-75DA-4B8B-B487-CBFF4FBC066E}" dt="2024-01-19T17:57:36.855" v="882" actId="167"/>
          <ac:grpSpMkLst>
            <pc:docMk/>
            <pc:sldMk cId="0" sldId="268"/>
            <ac:grpSpMk id="17" creationId="{6043D9E6-B51B-3A9C-D8DB-B986032A54E5}"/>
          </ac:grpSpMkLst>
        </pc:grpChg>
        <pc:grpChg chg="add del mod">
          <ac:chgData name="M 11001025" userId="9f63cc374db7e713" providerId="LiveId" clId="{07764561-75DA-4B8B-B487-CBFF4FBC066E}" dt="2024-01-19T19:46:31.091" v="1876" actId="478"/>
          <ac:grpSpMkLst>
            <pc:docMk/>
            <pc:sldMk cId="0" sldId="268"/>
            <ac:grpSpMk id="22" creationId="{E8680127-79D2-909B-3FDE-DAE0D28E11C7}"/>
          </ac:grpSpMkLst>
        </pc:grpChg>
        <pc:graphicFrameChg chg="add mod">
          <ac:chgData name="M 11001025" userId="9f63cc374db7e713" providerId="LiveId" clId="{07764561-75DA-4B8B-B487-CBFF4FBC066E}" dt="2024-01-19T17:57:50.503" v="883"/>
          <ac:graphicFrameMkLst>
            <pc:docMk/>
            <pc:sldMk cId="0" sldId="268"/>
            <ac:graphicFrameMk id="19" creationId="{4D44EBDE-A3D3-E90A-68B3-664E44ACE6F0}"/>
          </ac:graphicFrameMkLst>
        </pc:graphicFrameChg>
        <pc:graphicFrameChg chg="add mod modGraphic">
          <ac:chgData name="M 11001025" userId="9f63cc374db7e713" providerId="LiveId" clId="{07764561-75DA-4B8B-B487-CBFF4FBC066E}" dt="2024-01-19T18:24:20.211" v="1246" actId="14100"/>
          <ac:graphicFrameMkLst>
            <pc:docMk/>
            <pc:sldMk cId="0" sldId="268"/>
            <ac:graphicFrameMk id="20" creationId="{05D1ABE7-C0AA-9A06-1F20-AC793D9490BF}"/>
          </ac:graphicFrameMkLst>
        </pc:graphicFrameChg>
        <pc:picChg chg="mod">
          <ac:chgData name="M 11001025" userId="9f63cc374db7e713" providerId="LiveId" clId="{07764561-75DA-4B8B-B487-CBFF4FBC066E}" dt="2024-01-19T17:54:47.215" v="803"/>
          <ac:picMkLst>
            <pc:docMk/>
            <pc:sldMk cId="0" sldId="268"/>
            <ac:picMk id="13" creationId="{5B944E61-F008-D11D-3D7D-4E770A950281}"/>
          </ac:picMkLst>
        </pc:picChg>
        <pc:picChg chg="mod">
          <ac:chgData name="M 11001025" userId="9f63cc374db7e713" providerId="LiveId" clId="{07764561-75DA-4B8B-B487-CBFF4FBC066E}" dt="2024-01-19T18:23:49.131" v="1236"/>
          <ac:picMkLst>
            <pc:docMk/>
            <pc:sldMk cId="0" sldId="268"/>
            <ac:picMk id="23" creationId="{5B944E61-F008-D11D-3D7D-4E770A950281}"/>
          </ac:picMkLst>
        </pc:picChg>
        <pc:picChg chg="add mod">
          <ac:chgData name="M 11001025" userId="9f63cc374db7e713" providerId="LiveId" clId="{07764561-75DA-4B8B-B487-CBFF4FBC066E}" dt="2024-01-19T17:57:52.959" v="884"/>
          <ac:picMkLst>
            <pc:docMk/>
            <pc:sldMk cId="0" sldId="268"/>
            <ac:picMk id="5121" creationId="{F2E785D6-5C6B-D4E1-A4A5-E975BDD6013A}"/>
          </ac:picMkLst>
        </pc:picChg>
        <pc:picChg chg="add mod">
          <ac:chgData name="M 11001025" userId="9f63cc374db7e713" providerId="LiveId" clId="{07764561-75DA-4B8B-B487-CBFF4FBC066E}" dt="2024-01-19T17:57:52.959" v="884"/>
          <ac:picMkLst>
            <pc:docMk/>
            <pc:sldMk cId="0" sldId="268"/>
            <ac:picMk id="5122" creationId="{5A0F9644-BF7D-42BB-3A4D-DDC4860B88F3}"/>
          </ac:picMkLst>
        </pc:picChg>
      </pc:sldChg>
      <pc:sldChg chg="addSp delSp modSp mod delAnim modAnim modNotesTx">
        <pc:chgData name="M 11001025" userId="9f63cc374db7e713" providerId="LiveId" clId="{07764561-75DA-4B8B-B487-CBFF4FBC066E}" dt="2024-01-19T21:42:38.149" v="3048" actId="207"/>
        <pc:sldMkLst>
          <pc:docMk/>
          <pc:sldMk cId="0" sldId="269"/>
        </pc:sldMkLst>
        <pc:spChg chg="del">
          <ac:chgData name="M 11001025" userId="9f63cc374db7e713" providerId="LiveId" clId="{07764561-75DA-4B8B-B487-CBFF4FBC066E}" dt="2024-01-19T19:45:52.566" v="1871" actId="478"/>
          <ac:spMkLst>
            <pc:docMk/>
            <pc:sldMk cId="0" sldId="269"/>
            <ac:spMk id="2" creationId="{00000000-0000-0000-0000-000000000000}"/>
          </ac:spMkLst>
        </pc:spChg>
        <pc:spChg chg="del">
          <ac:chgData name="M 11001025" userId="9f63cc374db7e713" providerId="LiveId" clId="{07764561-75DA-4B8B-B487-CBFF4FBC066E}" dt="2024-01-19T17:52:44.548" v="794" actId="478"/>
          <ac:spMkLst>
            <pc:docMk/>
            <pc:sldMk cId="0" sldId="269"/>
            <ac:spMk id="3" creationId="{00000000-0000-0000-0000-000000000000}"/>
          </ac:spMkLst>
        </pc:spChg>
        <pc:spChg chg="del">
          <ac:chgData name="M 11001025" userId="9f63cc374db7e713" providerId="LiveId" clId="{07764561-75DA-4B8B-B487-CBFF4FBC066E}" dt="2024-01-19T19:45:52.566" v="1871" actId="478"/>
          <ac:spMkLst>
            <pc:docMk/>
            <pc:sldMk cId="0" sldId="269"/>
            <ac:spMk id="4" creationId="{00000000-0000-0000-0000-000000000000}"/>
          </ac:spMkLst>
        </pc:spChg>
        <pc:spChg chg="mod">
          <ac:chgData name="M 11001025" userId="9f63cc374db7e713" providerId="LiveId" clId="{07764561-75DA-4B8B-B487-CBFF4FBC066E}" dt="2024-01-19T21:31:06.233" v="2880" actId="20577"/>
          <ac:spMkLst>
            <pc:docMk/>
            <pc:sldMk cId="0" sldId="269"/>
            <ac:spMk id="5" creationId="{00000000-0000-0000-0000-000000000000}"/>
          </ac:spMkLst>
        </pc:spChg>
        <pc:spChg chg="del">
          <ac:chgData name="M 11001025" userId="9f63cc374db7e713" providerId="LiveId" clId="{07764561-75DA-4B8B-B487-CBFF4FBC066E}" dt="2024-01-19T19:45:52.566" v="1871" actId="478"/>
          <ac:spMkLst>
            <pc:docMk/>
            <pc:sldMk cId="0" sldId="269"/>
            <ac:spMk id="6" creationId="{00000000-0000-0000-0000-000000000000}"/>
          </ac:spMkLst>
        </pc:spChg>
        <pc:spChg chg="del">
          <ac:chgData name="M 11001025" userId="9f63cc374db7e713" providerId="LiveId" clId="{07764561-75DA-4B8B-B487-CBFF4FBC066E}" dt="2024-01-19T19:45:52.566" v="1871" actId="478"/>
          <ac:spMkLst>
            <pc:docMk/>
            <pc:sldMk cId="0" sldId="269"/>
            <ac:spMk id="7" creationId="{00000000-0000-0000-0000-000000000000}"/>
          </ac:spMkLst>
        </pc:spChg>
        <pc:spChg chg="del">
          <ac:chgData name="M 11001025" userId="9f63cc374db7e713" providerId="LiveId" clId="{07764561-75DA-4B8B-B487-CBFF4FBC066E}" dt="2024-01-19T19:45:52.566" v="1871" actId="478"/>
          <ac:spMkLst>
            <pc:docMk/>
            <pc:sldMk cId="0" sldId="269"/>
            <ac:spMk id="8" creationId="{00000000-0000-0000-0000-000000000000}"/>
          </ac:spMkLst>
        </pc:spChg>
        <pc:spChg chg="del">
          <ac:chgData name="M 11001025" userId="9f63cc374db7e713" providerId="LiveId" clId="{07764561-75DA-4B8B-B487-CBFF4FBC066E}" dt="2024-01-19T19:45:52.566" v="1871" actId="478"/>
          <ac:spMkLst>
            <pc:docMk/>
            <pc:sldMk cId="0" sldId="269"/>
            <ac:spMk id="9" creationId="{00000000-0000-0000-0000-000000000000}"/>
          </ac:spMkLst>
        </pc:spChg>
        <pc:spChg chg="mod">
          <ac:chgData name="M 11001025" userId="9f63cc374db7e713" providerId="LiveId" clId="{07764561-75DA-4B8B-B487-CBFF4FBC066E}" dt="2024-01-19T18:25:37.432" v="1270" actId="14100"/>
          <ac:spMkLst>
            <pc:docMk/>
            <pc:sldMk cId="0" sldId="269"/>
            <ac:spMk id="12" creationId="{2CAD9FD1-2447-32DE-7F71-FBA4A386611A}"/>
          </ac:spMkLst>
        </pc:spChg>
        <pc:spChg chg="add del">
          <ac:chgData name="M 11001025" userId="9f63cc374db7e713" providerId="LiveId" clId="{07764561-75DA-4B8B-B487-CBFF4FBC066E}" dt="2024-01-19T18:17:17.856" v="1056" actId="478"/>
          <ac:spMkLst>
            <pc:docMk/>
            <pc:sldMk cId="0" sldId="269"/>
            <ac:spMk id="14" creationId="{FA7AACD7-3069-0AD9-FF7F-7989A7FBC130}"/>
          </ac:spMkLst>
        </pc:spChg>
        <pc:spChg chg="add mod">
          <ac:chgData name="M 11001025" userId="9f63cc374db7e713" providerId="LiveId" clId="{07764561-75DA-4B8B-B487-CBFF4FBC066E}" dt="2024-01-19T21:42:38.149" v="3048" actId="207"/>
          <ac:spMkLst>
            <pc:docMk/>
            <pc:sldMk cId="0" sldId="269"/>
            <ac:spMk id="15" creationId="{D4B014AF-01FE-CCC7-FF44-841FBABE6D3C}"/>
          </ac:spMkLst>
        </pc:spChg>
        <pc:spChg chg="del mod topLvl">
          <ac:chgData name="M 11001025" userId="9f63cc374db7e713" providerId="LiveId" clId="{07764561-75DA-4B8B-B487-CBFF4FBC066E}" dt="2024-01-19T18:19:41.080" v="1174" actId="478"/>
          <ac:spMkLst>
            <pc:docMk/>
            <pc:sldMk cId="0" sldId="269"/>
            <ac:spMk id="19" creationId="{22579720-A1D1-B559-62F0-CCB7E64863A0}"/>
          </ac:spMkLst>
        </pc:spChg>
        <pc:spChg chg="add mod">
          <ac:chgData name="M 11001025" userId="9f63cc374db7e713" providerId="LiveId" clId="{07764561-75DA-4B8B-B487-CBFF4FBC066E}" dt="2024-01-19T18:15:12.533" v="1046" actId="1076"/>
          <ac:spMkLst>
            <pc:docMk/>
            <pc:sldMk cId="0" sldId="269"/>
            <ac:spMk id="21" creationId="{6E1958BA-1B54-DD91-879A-30A42451B6F7}"/>
          </ac:spMkLst>
        </pc:spChg>
        <pc:spChg chg="mod">
          <ac:chgData name="M 11001025" userId="9f63cc374db7e713" providerId="LiveId" clId="{07764561-75DA-4B8B-B487-CBFF4FBC066E}" dt="2024-01-19T19:45:53.574" v="1872"/>
          <ac:spMkLst>
            <pc:docMk/>
            <pc:sldMk cId="0" sldId="269"/>
            <ac:spMk id="26" creationId="{03630B86-8725-44E4-327C-9A1B9262C903}"/>
          </ac:spMkLst>
        </pc:spChg>
        <pc:spChg chg="add mod">
          <ac:chgData name="M 11001025" userId="9f63cc374db7e713" providerId="LiveId" clId="{07764561-75DA-4B8B-B487-CBFF4FBC066E}" dt="2024-01-19T19:45:53.574" v="1872"/>
          <ac:spMkLst>
            <pc:docMk/>
            <pc:sldMk cId="0" sldId="269"/>
            <ac:spMk id="27" creationId="{863C1936-54D0-C762-ED3F-3B5E52945A01}"/>
          </ac:spMkLst>
        </pc:spChg>
        <pc:spChg chg="add mod">
          <ac:chgData name="M 11001025" userId="9f63cc374db7e713" providerId="LiveId" clId="{07764561-75DA-4B8B-B487-CBFF4FBC066E}" dt="2024-01-19T19:45:53.574" v="1872"/>
          <ac:spMkLst>
            <pc:docMk/>
            <pc:sldMk cId="0" sldId="269"/>
            <ac:spMk id="28" creationId="{89830D48-70DE-91C9-5B22-CC9F9E25EBDF}"/>
          </ac:spMkLst>
        </pc:spChg>
        <pc:spChg chg="add mod">
          <ac:chgData name="M 11001025" userId="9f63cc374db7e713" providerId="LiveId" clId="{07764561-75DA-4B8B-B487-CBFF4FBC066E}" dt="2024-01-19T19:45:53.574" v="1872"/>
          <ac:spMkLst>
            <pc:docMk/>
            <pc:sldMk cId="0" sldId="269"/>
            <ac:spMk id="29" creationId="{CBA2F33A-A25B-8723-3587-2B6C663AC2C5}"/>
          </ac:spMkLst>
        </pc:spChg>
        <pc:spChg chg="add mod">
          <ac:chgData name="M 11001025" userId="9f63cc374db7e713" providerId="LiveId" clId="{07764561-75DA-4B8B-B487-CBFF4FBC066E}" dt="2024-01-19T19:45:53.574" v="1872"/>
          <ac:spMkLst>
            <pc:docMk/>
            <pc:sldMk cId="0" sldId="269"/>
            <ac:spMk id="30" creationId="{D0764422-34C3-3026-AD09-F3C1BCFE2A45}"/>
          </ac:spMkLst>
        </pc:spChg>
        <pc:spChg chg="add mod">
          <ac:chgData name="M 11001025" userId="9f63cc374db7e713" providerId="LiveId" clId="{07764561-75DA-4B8B-B487-CBFF4FBC066E}" dt="2024-01-19T19:45:53.574" v="1872"/>
          <ac:spMkLst>
            <pc:docMk/>
            <pc:sldMk cId="0" sldId="269"/>
            <ac:spMk id="31" creationId="{9499AE4F-AD3D-BDE0-A2A0-E3E1AE00B877}"/>
          </ac:spMkLst>
        </pc:spChg>
        <pc:spChg chg="add mod">
          <ac:chgData name="M 11001025" userId="9f63cc374db7e713" providerId="LiveId" clId="{07764561-75DA-4B8B-B487-CBFF4FBC066E}" dt="2024-01-19T19:45:53.574" v="1872"/>
          <ac:spMkLst>
            <pc:docMk/>
            <pc:sldMk cId="0" sldId="269"/>
            <ac:spMk id="32" creationId="{F767D260-FC97-EAB3-88B8-F1F459DA6507}"/>
          </ac:spMkLst>
        </pc:spChg>
        <pc:grpChg chg="add del mod">
          <ac:chgData name="M 11001025" userId="9f63cc374db7e713" providerId="LiveId" clId="{07764561-75DA-4B8B-B487-CBFF4FBC066E}" dt="2024-01-19T19:46:29.215" v="1875" actId="478"/>
          <ac:grpSpMkLst>
            <pc:docMk/>
            <pc:sldMk cId="0" sldId="269"/>
            <ac:grpSpMk id="10" creationId="{CE1339A9-AE49-A793-6E24-5C87831FF346}"/>
          </ac:grpSpMkLst>
        </pc:grpChg>
        <pc:grpChg chg="add del mod">
          <ac:chgData name="M 11001025" userId="9f63cc374db7e713" providerId="LiveId" clId="{07764561-75DA-4B8B-B487-CBFF4FBC066E}" dt="2024-01-19T18:19:41.080" v="1174" actId="478"/>
          <ac:grpSpMkLst>
            <pc:docMk/>
            <pc:sldMk cId="0" sldId="269"/>
            <ac:grpSpMk id="16" creationId="{5BBADDA6-661A-BE5B-ED2B-A85D47F7A2BC}"/>
          </ac:grpSpMkLst>
        </pc:grpChg>
        <pc:grpChg chg="mod topLvl">
          <ac:chgData name="M 11001025" userId="9f63cc374db7e713" providerId="LiveId" clId="{07764561-75DA-4B8B-B487-CBFF4FBC066E}" dt="2024-01-19T18:24:44.611" v="1250" actId="1076"/>
          <ac:grpSpMkLst>
            <pc:docMk/>
            <pc:sldMk cId="0" sldId="269"/>
            <ac:grpSpMk id="18" creationId="{5B241CF2-D5AE-EE93-229B-F692B7F44D4F}"/>
          </ac:grpSpMkLst>
        </pc:grpChg>
        <pc:grpChg chg="add mod">
          <ac:chgData name="M 11001025" userId="9f63cc374db7e713" providerId="LiveId" clId="{07764561-75DA-4B8B-B487-CBFF4FBC066E}" dt="2024-01-19T19:45:53.574" v="1872"/>
          <ac:grpSpMkLst>
            <pc:docMk/>
            <pc:sldMk cId="0" sldId="269"/>
            <ac:grpSpMk id="25" creationId="{FA9A6AF2-A4DC-CC53-4B2A-F83F5E3214CD}"/>
          </ac:grpSpMkLst>
        </pc:grpChg>
        <pc:picChg chg="mod">
          <ac:chgData name="M 11001025" userId="9f63cc374db7e713" providerId="LiveId" clId="{07764561-75DA-4B8B-B487-CBFF4FBC066E}" dt="2024-01-19T18:02:20.816" v="915"/>
          <ac:picMkLst>
            <pc:docMk/>
            <pc:sldMk cId="0" sldId="269"/>
            <ac:picMk id="11" creationId="{46D5D332-1493-1CF5-CC96-C6F300090B49}"/>
          </ac:picMkLst>
        </pc:picChg>
        <pc:picChg chg="del mod">
          <ac:chgData name="M 11001025" userId="9f63cc374db7e713" providerId="LiveId" clId="{07764561-75DA-4B8B-B487-CBFF4FBC066E}" dt="2024-01-19T18:19:39.076" v="1173" actId="478"/>
          <ac:picMkLst>
            <pc:docMk/>
            <pc:sldMk cId="0" sldId="269"/>
            <ac:picMk id="17" creationId="{24BE0F07-8293-8B42-8BE5-295EBD3A7F0E}"/>
          </ac:picMkLst>
        </pc:picChg>
        <pc:picChg chg="mod">
          <ac:chgData name="M 11001025" userId="9f63cc374db7e713" providerId="LiveId" clId="{07764561-75DA-4B8B-B487-CBFF4FBC066E}" dt="2024-01-19T18:19:33.719" v="1171"/>
          <ac:picMkLst>
            <pc:docMk/>
            <pc:sldMk cId="0" sldId="269"/>
            <ac:picMk id="20" creationId="{D5E3549A-48BD-11FA-6EA1-57EC8F0D163A}"/>
          </ac:picMkLst>
        </pc:picChg>
        <pc:picChg chg="mod">
          <ac:chgData name="M 11001025" userId="9f63cc374db7e713" providerId="LiveId" clId="{07764561-75DA-4B8B-B487-CBFF4FBC066E}" dt="2024-01-19T18:19:33.719" v="1171"/>
          <ac:picMkLst>
            <pc:docMk/>
            <pc:sldMk cId="0" sldId="269"/>
            <ac:picMk id="22" creationId="{D3621651-112B-44F0-4F50-886DDF177661}"/>
          </ac:picMkLst>
        </pc:picChg>
        <pc:picChg chg="mod">
          <ac:chgData name="M 11001025" userId="9f63cc374db7e713" providerId="LiveId" clId="{07764561-75DA-4B8B-B487-CBFF4FBC066E}" dt="2024-01-19T18:19:33.719" v="1171"/>
          <ac:picMkLst>
            <pc:docMk/>
            <pc:sldMk cId="0" sldId="269"/>
            <ac:picMk id="23" creationId="{5F16B9A3-E72F-BDF1-EF38-4E73152EFCB6}"/>
          </ac:picMkLst>
        </pc:picChg>
        <pc:picChg chg="mod">
          <ac:chgData name="M 11001025" userId="9f63cc374db7e713" providerId="LiveId" clId="{07764561-75DA-4B8B-B487-CBFF4FBC066E}" dt="2024-01-19T18:19:33.719" v="1171"/>
          <ac:picMkLst>
            <pc:docMk/>
            <pc:sldMk cId="0" sldId="269"/>
            <ac:picMk id="24" creationId="{5472F049-8726-471D-11E4-FA981FBBCBF7}"/>
          </ac:picMkLst>
        </pc:picChg>
      </pc:sldChg>
      <pc:sldChg chg="addSp delSp modSp mod">
        <pc:chgData name="M 11001025" userId="9f63cc374db7e713" providerId="LiveId" clId="{07764561-75DA-4B8B-B487-CBFF4FBC066E}" dt="2024-01-19T21:47:05.353" v="3104" actId="1035"/>
        <pc:sldMkLst>
          <pc:docMk/>
          <pc:sldMk cId="0" sldId="270"/>
        </pc:sldMkLst>
        <pc:spChg chg="del">
          <ac:chgData name="M 11001025" userId="9f63cc374db7e713" providerId="LiveId" clId="{07764561-75DA-4B8B-B487-CBFF4FBC066E}" dt="2024-01-19T19:45:46.709" v="1869" actId="478"/>
          <ac:spMkLst>
            <pc:docMk/>
            <pc:sldMk cId="0" sldId="270"/>
            <ac:spMk id="2" creationId="{00000000-0000-0000-0000-000000000000}"/>
          </ac:spMkLst>
        </pc:spChg>
        <pc:spChg chg="del">
          <ac:chgData name="M 11001025" userId="9f63cc374db7e713" providerId="LiveId" clId="{07764561-75DA-4B8B-B487-CBFF4FBC066E}" dt="2024-01-19T18:25:14.228" v="1251" actId="478"/>
          <ac:spMkLst>
            <pc:docMk/>
            <pc:sldMk cId="0" sldId="270"/>
            <ac:spMk id="3" creationId="{00000000-0000-0000-0000-000000000000}"/>
          </ac:spMkLst>
        </pc:spChg>
        <pc:spChg chg="del">
          <ac:chgData name="M 11001025" userId="9f63cc374db7e713" providerId="LiveId" clId="{07764561-75DA-4B8B-B487-CBFF4FBC066E}" dt="2024-01-19T19:45:46.709" v="1869" actId="478"/>
          <ac:spMkLst>
            <pc:docMk/>
            <pc:sldMk cId="0" sldId="270"/>
            <ac:spMk id="4" creationId="{00000000-0000-0000-0000-000000000000}"/>
          </ac:spMkLst>
        </pc:spChg>
        <pc:spChg chg="mod">
          <ac:chgData name="M 11001025" userId="9f63cc374db7e713" providerId="LiveId" clId="{07764561-75DA-4B8B-B487-CBFF4FBC066E}" dt="2024-01-19T21:31:12.324" v="2882" actId="20577"/>
          <ac:spMkLst>
            <pc:docMk/>
            <pc:sldMk cId="0" sldId="270"/>
            <ac:spMk id="5" creationId="{00000000-0000-0000-0000-000000000000}"/>
          </ac:spMkLst>
        </pc:spChg>
        <pc:spChg chg="del">
          <ac:chgData name="M 11001025" userId="9f63cc374db7e713" providerId="LiveId" clId="{07764561-75DA-4B8B-B487-CBFF4FBC066E}" dt="2024-01-19T19:45:46.709" v="1869" actId="478"/>
          <ac:spMkLst>
            <pc:docMk/>
            <pc:sldMk cId="0" sldId="270"/>
            <ac:spMk id="6" creationId="{00000000-0000-0000-0000-000000000000}"/>
          </ac:spMkLst>
        </pc:spChg>
        <pc:spChg chg="del">
          <ac:chgData name="M 11001025" userId="9f63cc374db7e713" providerId="LiveId" clId="{07764561-75DA-4B8B-B487-CBFF4FBC066E}" dt="2024-01-19T19:45:46.709" v="1869" actId="478"/>
          <ac:spMkLst>
            <pc:docMk/>
            <pc:sldMk cId="0" sldId="270"/>
            <ac:spMk id="7" creationId="{00000000-0000-0000-0000-000000000000}"/>
          </ac:spMkLst>
        </pc:spChg>
        <pc:spChg chg="del">
          <ac:chgData name="M 11001025" userId="9f63cc374db7e713" providerId="LiveId" clId="{07764561-75DA-4B8B-B487-CBFF4FBC066E}" dt="2024-01-19T19:45:46.709" v="1869" actId="478"/>
          <ac:spMkLst>
            <pc:docMk/>
            <pc:sldMk cId="0" sldId="270"/>
            <ac:spMk id="8" creationId="{00000000-0000-0000-0000-000000000000}"/>
          </ac:spMkLst>
        </pc:spChg>
        <pc:spChg chg="del">
          <ac:chgData name="M 11001025" userId="9f63cc374db7e713" providerId="LiveId" clId="{07764561-75DA-4B8B-B487-CBFF4FBC066E}" dt="2024-01-19T19:45:46.709" v="1869" actId="478"/>
          <ac:spMkLst>
            <pc:docMk/>
            <pc:sldMk cId="0" sldId="270"/>
            <ac:spMk id="9" creationId="{00000000-0000-0000-0000-000000000000}"/>
          </ac:spMkLst>
        </pc:spChg>
        <pc:spChg chg="mod">
          <ac:chgData name="M 11001025" userId="9f63cc374db7e713" providerId="LiveId" clId="{07764561-75DA-4B8B-B487-CBFF4FBC066E}" dt="2024-01-19T18:25:15.404" v="1252"/>
          <ac:spMkLst>
            <pc:docMk/>
            <pc:sldMk cId="0" sldId="270"/>
            <ac:spMk id="11" creationId="{5B9F925C-9513-7BCA-B364-C6148049148D}"/>
          </ac:spMkLst>
        </pc:spChg>
        <pc:spChg chg="mod">
          <ac:chgData name="M 11001025" userId="9f63cc374db7e713" providerId="LiveId" clId="{07764561-75DA-4B8B-B487-CBFF4FBC066E}" dt="2024-01-19T18:25:24.792" v="1269" actId="1037"/>
          <ac:spMkLst>
            <pc:docMk/>
            <pc:sldMk cId="0" sldId="270"/>
            <ac:spMk id="12" creationId="{D0B1360D-4A84-9475-10A1-A7E2C34FA5E8}"/>
          </ac:spMkLst>
        </pc:spChg>
        <pc:spChg chg="add mod">
          <ac:chgData name="M 11001025" userId="9f63cc374db7e713" providerId="LiveId" clId="{07764561-75DA-4B8B-B487-CBFF4FBC066E}" dt="2024-01-19T19:46:22.144" v="1873" actId="313"/>
          <ac:spMkLst>
            <pc:docMk/>
            <pc:sldMk cId="0" sldId="270"/>
            <ac:spMk id="13" creationId="{47D4A71A-F265-4314-E5CE-DBB5CA2B9CCF}"/>
          </ac:spMkLst>
        </pc:spChg>
        <pc:spChg chg="add mod">
          <ac:chgData name="M 11001025" userId="9f63cc374db7e713" providerId="LiveId" clId="{07764561-75DA-4B8B-B487-CBFF4FBC066E}" dt="2024-01-19T18:39:02.652" v="1480" actId="1036"/>
          <ac:spMkLst>
            <pc:docMk/>
            <pc:sldMk cId="0" sldId="270"/>
            <ac:spMk id="15" creationId="{69799E6C-0130-A50D-5136-E309F6D777B9}"/>
          </ac:spMkLst>
        </pc:spChg>
        <pc:spChg chg="add mod">
          <ac:chgData name="M 11001025" userId="9f63cc374db7e713" providerId="LiveId" clId="{07764561-75DA-4B8B-B487-CBFF4FBC066E}" dt="2024-01-19T21:47:03.822" v="3103" actId="1036"/>
          <ac:spMkLst>
            <pc:docMk/>
            <pc:sldMk cId="0" sldId="270"/>
            <ac:spMk id="19" creationId="{981B190E-86B1-8D66-3433-5A890B0CB614}"/>
          </ac:spMkLst>
        </pc:spChg>
        <pc:spChg chg="mod">
          <ac:chgData name="M 11001025" userId="9f63cc374db7e713" providerId="LiveId" clId="{07764561-75DA-4B8B-B487-CBFF4FBC066E}" dt="2024-01-19T19:45:47.700" v="1870"/>
          <ac:spMkLst>
            <pc:docMk/>
            <pc:sldMk cId="0" sldId="270"/>
            <ac:spMk id="22" creationId="{C81CED95-788D-DAF2-00F6-69BCE28E4E88}"/>
          </ac:spMkLst>
        </pc:spChg>
        <pc:spChg chg="add mod">
          <ac:chgData name="M 11001025" userId="9f63cc374db7e713" providerId="LiveId" clId="{07764561-75DA-4B8B-B487-CBFF4FBC066E}" dt="2024-01-19T19:45:47.700" v="1870"/>
          <ac:spMkLst>
            <pc:docMk/>
            <pc:sldMk cId="0" sldId="270"/>
            <ac:spMk id="23" creationId="{B9B64C74-CDDF-AC4B-D57B-410E49B9D38F}"/>
          </ac:spMkLst>
        </pc:spChg>
        <pc:spChg chg="add mod">
          <ac:chgData name="M 11001025" userId="9f63cc374db7e713" providerId="LiveId" clId="{07764561-75DA-4B8B-B487-CBFF4FBC066E}" dt="2024-01-19T19:45:47.700" v="1870"/>
          <ac:spMkLst>
            <pc:docMk/>
            <pc:sldMk cId="0" sldId="270"/>
            <ac:spMk id="24" creationId="{BBD180A9-5AB1-65A2-A1C8-5A75BEBF5E7E}"/>
          </ac:spMkLst>
        </pc:spChg>
        <pc:spChg chg="add mod">
          <ac:chgData name="M 11001025" userId="9f63cc374db7e713" providerId="LiveId" clId="{07764561-75DA-4B8B-B487-CBFF4FBC066E}" dt="2024-01-19T19:45:47.700" v="1870"/>
          <ac:spMkLst>
            <pc:docMk/>
            <pc:sldMk cId="0" sldId="270"/>
            <ac:spMk id="25" creationId="{5A411D1A-6B9C-0DA4-39BA-AC513AB70097}"/>
          </ac:spMkLst>
        </pc:spChg>
        <pc:spChg chg="add mod">
          <ac:chgData name="M 11001025" userId="9f63cc374db7e713" providerId="LiveId" clId="{07764561-75DA-4B8B-B487-CBFF4FBC066E}" dt="2024-01-19T19:45:47.700" v="1870"/>
          <ac:spMkLst>
            <pc:docMk/>
            <pc:sldMk cId="0" sldId="270"/>
            <ac:spMk id="26" creationId="{8D94A5B2-EE29-7022-C999-19741E14AF52}"/>
          </ac:spMkLst>
        </pc:spChg>
        <pc:spChg chg="add mod">
          <ac:chgData name="M 11001025" userId="9f63cc374db7e713" providerId="LiveId" clId="{07764561-75DA-4B8B-B487-CBFF4FBC066E}" dt="2024-01-19T19:45:47.700" v="1870"/>
          <ac:spMkLst>
            <pc:docMk/>
            <pc:sldMk cId="0" sldId="270"/>
            <ac:spMk id="27" creationId="{BB0BFCC2-3E35-C35D-F031-FAD18728EE30}"/>
          </ac:spMkLst>
        </pc:spChg>
        <pc:spChg chg="add mod">
          <ac:chgData name="M 11001025" userId="9f63cc374db7e713" providerId="LiveId" clId="{07764561-75DA-4B8B-B487-CBFF4FBC066E}" dt="2024-01-19T19:45:47.700" v="1870"/>
          <ac:spMkLst>
            <pc:docMk/>
            <pc:sldMk cId="0" sldId="270"/>
            <ac:spMk id="28" creationId="{2F09B8E3-307C-9B8C-4D15-CC9ADD20760A}"/>
          </ac:spMkLst>
        </pc:spChg>
        <pc:spChg chg="mod">
          <ac:chgData name="M 11001025" userId="9f63cc374db7e713" providerId="LiveId" clId="{07764561-75DA-4B8B-B487-CBFF4FBC066E}" dt="2024-01-19T19:48:28.164" v="1878"/>
          <ac:spMkLst>
            <pc:docMk/>
            <pc:sldMk cId="0" sldId="270"/>
            <ac:spMk id="30" creationId="{33795E13-AD14-C69E-35C0-80874D85970A}"/>
          </ac:spMkLst>
        </pc:spChg>
        <pc:spChg chg="mod">
          <ac:chgData name="M 11001025" userId="9f63cc374db7e713" providerId="LiveId" clId="{07764561-75DA-4B8B-B487-CBFF4FBC066E}" dt="2024-01-19T19:48:33.809" v="1891" actId="1038"/>
          <ac:spMkLst>
            <pc:docMk/>
            <pc:sldMk cId="0" sldId="270"/>
            <ac:spMk id="31" creationId="{3FD9F5E6-866C-8ABD-A774-8F19051D0FD3}"/>
          </ac:spMkLst>
        </pc:spChg>
        <pc:grpChg chg="add del mod">
          <ac:chgData name="M 11001025" userId="9f63cc374db7e713" providerId="LiveId" clId="{07764561-75DA-4B8B-B487-CBFF4FBC066E}" dt="2024-01-19T19:46:25.323" v="1874" actId="478"/>
          <ac:grpSpMkLst>
            <pc:docMk/>
            <pc:sldMk cId="0" sldId="270"/>
            <ac:grpSpMk id="10" creationId="{B98BF147-9BAA-A64E-C878-BDCD1392745B}"/>
          </ac:grpSpMkLst>
        </pc:grpChg>
        <pc:grpChg chg="add mod">
          <ac:chgData name="M 11001025" userId="9f63cc374db7e713" providerId="LiveId" clId="{07764561-75DA-4B8B-B487-CBFF4FBC066E}" dt="2024-01-19T19:45:47.700" v="1870"/>
          <ac:grpSpMkLst>
            <pc:docMk/>
            <pc:sldMk cId="0" sldId="270"/>
            <ac:grpSpMk id="21" creationId="{21D807FB-62D4-5CD7-5904-E4206490B292}"/>
          </ac:grpSpMkLst>
        </pc:grpChg>
        <pc:grpChg chg="add mod">
          <ac:chgData name="M 11001025" userId="9f63cc374db7e713" providerId="LiveId" clId="{07764561-75DA-4B8B-B487-CBFF4FBC066E}" dt="2024-01-19T19:48:28.164" v="1878"/>
          <ac:grpSpMkLst>
            <pc:docMk/>
            <pc:sldMk cId="0" sldId="270"/>
            <ac:grpSpMk id="29" creationId="{EDB086C4-EF4A-DA29-6E56-D360A351CAE0}"/>
          </ac:grpSpMkLst>
        </pc:grpChg>
        <pc:graphicFrameChg chg="add mod">
          <ac:chgData name="M 11001025" userId="9f63cc374db7e713" providerId="LiveId" clId="{07764561-75DA-4B8B-B487-CBFF4FBC066E}" dt="2024-01-19T18:32:40.529" v="1354"/>
          <ac:graphicFrameMkLst>
            <pc:docMk/>
            <pc:sldMk cId="0" sldId="270"/>
            <ac:graphicFrameMk id="16" creationId="{FBD99B9C-2D05-5474-CC99-50A37B354BF3}"/>
          </ac:graphicFrameMkLst>
        </pc:graphicFrameChg>
        <pc:graphicFrameChg chg="add mod modGraphic">
          <ac:chgData name="M 11001025" userId="9f63cc374db7e713" providerId="LiveId" clId="{07764561-75DA-4B8B-B487-CBFF4FBC066E}" dt="2024-01-19T19:08:26.275" v="1609" actId="2710"/>
          <ac:graphicFrameMkLst>
            <pc:docMk/>
            <pc:sldMk cId="0" sldId="270"/>
            <ac:graphicFrameMk id="17" creationId="{7E1C5FD6-7EAE-C757-49D3-6CE5F9467E8C}"/>
          </ac:graphicFrameMkLst>
        </pc:graphicFrameChg>
        <pc:picChg chg="add mod">
          <ac:chgData name="M 11001025" userId="9f63cc374db7e713" providerId="LiveId" clId="{07764561-75DA-4B8B-B487-CBFF4FBC066E}" dt="2024-01-19T21:46:56.366" v="3097" actId="1036"/>
          <ac:picMkLst>
            <pc:docMk/>
            <pc:sldMk cId="0" sldId="270"/>
            <ac:picMk id="18" creationId="{E3D3D692-4956-8FD0-079D-F76B2B406046}"/>
          </ac:picMkLst>
        </pc:picChg>
        <pc:picChg chg="add mod">
          <ac:chgData name="M 11001025" userId="9f63cc374db7e713" providerId="LiveId" clId="{07764561-75DA-4B8B-B487-CBFF4FBC066E}" dt="2024-01-19T21:47:05.353" v="3104" actId="1035"/>
          <ac:picMkLst>
            <pc:docMk/>
            <pc:sldMk cId="0" sldId="270"/>
            <ac:picMk id="20" creationId="{FCBCF8C4-DC1B-F708-B1D4-A3ACE6B3F80D}"/>
          </ac:picMkLst>
        </pc:picChg>
      </pc:sldChg>
      <pc:sldChg chg="addSp delSp modSp add del mod">
        <pc:chgData name="M 11001025" userId="9f63cc374db7e713" providerId="LiveId" clId="{07764561-75DA-4B8B-B487-CBFF4FBC066E}" dt="2024-01-19T21:51:56.566" v="3162" actId="1076"/>
        <pc:sldMkLst>
          <pc:docMk/>
          <pc:sldMk cId="0" sldId="271"/>
        </pc:sldMkLst>
        <pc:spChg chg="del">
          <ac:chgData name="M 11001025" userId="9f63cc374db7e713" providerId="LiveId" clId="{07764561-75DA-4B8B-B487-CBFF4FBC066E}" dt="2024-01-19T19:45:40.839" v="1867" actId="478"/>
          <ac:spMkLst>
            <pc:docMk/>
            <pc:sldMk cId="0" sldId="271"/>
            <ac:spMk id="2" creationId="{00000000-0000-0000-0000-000000000000}"/>
          </ac:spMkLst>
        </pc:spChg>
        <pc:spChg chg="del">
          <ac:chgData name="M 11001025" userId="9f63cc374db7e713" providerId="LiveId" clId="{07764561-75DA-4B8B-B487-CBFF4FBC066E}" dt="2024-01-19T20:41:23.513" v="2382" actId="478"/>
          <ac:spMkLst>
            <pc:docMk/>
            <pc:sldMk cId="0" sldId="271"/>
            <ac:spMk id="3" creationId="{00000000-0000-0000-0000-000000000000}"/>
          </ac:spMkLst>
        </pc:spChg>
        <pc:spChg chg="del">
          <ac:chgData name="M 11001025" userId="9f63cc374db7e713" providerId="LiveId" clId="{07764561-75DA-4B8B-B487-CBFF4FBC066E}" dt="2024-01-19T19:45:40.839" v="1867" actId="478"/>
          <ac:spMkLst>
            <pc:docMk/>
            <pc:sldMk cId="0" sldId="271"/>
            <ac:spMk id="4" creationId="{00000000-0000-0000-0000-000000000000}"/>
          </ac:spMkLst>
        </pc:spChg>
        <pc:spChg chg="mod">
          <ac:chgData name="M 11001025" userId="9f63cc374db7e713" providerId="LiveId" clId="{07764561-75DA-4B8B-B487-CBFF4FBC066E}" dt="2024-01-19T21:31:18.773" v="2884" actId="20577"/>
          <ac:spMkLst>
            <pc:docMk/>
            <pc:sldMk cId="0" sldId="271"/>
            <ac:spMk id="5" creationId="{00000000-0000-0000-0000-000000000000}"/>
          </ac:spMkLst>
        </pc:spChg>
        <pc:spChg chg="del">
          <ac:chgData name="M 11001025" userId="9f63cc374db7e713" providerId="LiveId" clId="{07764561-75DA-4B8B-B487-CBFF4FBC066E}" dt="2024-01-19T19:45:40.839" v="1867" actId="478"/>
          <ac:spMkLst>
            <pc:docMk/>
            <pc:sldMk cId="0" sldId="271"/>
            <ac:spMk id="6" creationId="{00000000-0000-0000-0000-000000000000}"/>
          </ac:spMkLst>
        </pc:spChg>
        <pc:spChg chg="del">
          <ac:chgData name="M 11001025" userId="9f63cc374db7e713" providerId="LiveId" clId="{07764561-75DA-4B8B-B487-CBFF4FBC066E}" dt="2024-01-19T19:45:40.839" v="1867" actId="478"/>
          <ac:spMkLst>
            <pc:docMk/>
            <pc:sldMk cId="0" sldId="271"/>
            <ac:spMk id="7" creationId="{00000000-0000-0000-0000-000000000000}"/>
          </ac:spMkLst>
        </pc:spChg>
        <pc:spChg chg="del">
          <ac:chgData name="M 11001025" userId="9f63cc374db7e713" providerId="LiveId" clId="{07764561-75DA-4B8B-B487-CBFF4FBC066E}" dt="2024-01-19T19:45:40.839" v="1867" actId="478"/>
          <ac:spMkLst>
            <pc:docMk/>
            <pc:sldMk cId="0" sldId="271"/>
            <ac:spMk id="8" creationId="{00000000-0000-0000-0000-000000000000}"/>
          </ac:spMkLst>
        </pc:spChg>
        <pc:spChg chg="del">
          <ac:chgData name="M 11001025" userId="9f63cc374db7e713" providerId="LiveId" clId="{07764561-75DA-4B8B-B487-CBFF4FBC066E}" dt="2024-01-19T19:45:40.839" v="1867" actId="478"/>
          <ac:spMkLst>
            <pc:docMk/>
            <pc:sldMk cId="0" sldId="271"/>
            <ac:spMk id="9" creationId="{00000000-0000-0000-0000-000000000000}"/>
          </ac:spMkLst>
        </pc:spChg>
        <pc:spChg chg="mod">
          <ac:chgData name="M 11001025" userId="9f63cc374db7e713" providerId="LiveId" clId="{07764561-75DA-4B8B-B487-CBFF4FBC066E}" dt="2024-01-19T19:45:41.898" v="1868"/>
          <ac:spMkLst>
            <pc:docMk/>
            <pc:sldMk cId="0" sldId="271"/>
            <ac:spMk id="11" creationId="{DB0EE7F1-3401-813F-A6FD-7006DB793661}"/>
          </ac:spMkLst>
        </pc:spChg>
        <pc:spChg chg="add mod">
          <ac:chgData name="M 11001025" userId="9f63cc374db7e713" providerId="LiveId" clId="{07764561-75DA-4B8B-B487-CBFF4FBC066E}" dt="2024-01-19T19:45:41.898" v="1868"/>
          <ac:spMkLst>
            <pc:docMk/>
            <pc:sldMk cId="0" sldId="271"/>
            <ac:spMk id="12" creationId="{FE7F9083-68DA-604A-0A11-379D11D8F8EF}"/>
          </ac:spMkLst>
        </pc:spChg>
        <pc:spChg chg="add mod">
          <ac:chgData name="M 11001025" userId="9f63cc374db7e713" providerId="LiveId" clId="{07764561-75DA-4B8B-B487-CBFF4FBC066E}" dt="2024-01-19T19:45:41.898" v="1868"/>
          <ac:spMkLst>
            <pc:docMk/>
            <pc:sldMk cId="0" sldId="271"/>
            <ac:spMk id="13" creationId="{01AEF0F4-57BA-E89D-AFB3-811609004B10}"/>
          </ac:spMkLst>
        </pc:spChg>
        <pc:spChg chg="add mod">
          <ac:chgData name="M 11001025" userId="9f63cc374db7e713" providerId="LiveId" clId="{07764561-75DA-4B8B-B487-CBFF4FBC066E}" dt="2024-01-19T19:45:41.898" v="1868"/>
          <ac:spMkLst>
            <pc:docMk/>
            <pc:sldMk cId="0" sldId="271"/>
            <ac:spMk id="14" creationId="{459F4E92-AEBE-F08B-BA79-50532530DDEF}"/>
          </ac:spMkLst>
        </pc:spChg>
        <pc:spChg chg="add mod">
          <ac:chgData name="M 11001025" userId="9f63cc374db7e713" providerId="LiveId" clId="{07764561-75DA-4B8B-B487-CBFF4FBC066E}" dt="2024-01-19T19:45:41.898" v="1868"/>
          <ac:spMkLst>
            <pc:docMk/>
            <pc:sldMk cId="0" sldId="271"/>
            <ac:spMk id="15" creationId="{0CC5E245-2C60-E3E5-57DA-CE9152796D17}"/>
          </ac:spMkLst>
        </pc:spChg>
        <pc:spChg chg="add mod">
          <ac:chgData name="M 11001025" userId="9f63cc374db7e713" providerId="LiveId" clId="{07764561-75DA-4B8B-B487-CBFF4FBC066E}" dt="2024-01-19T19:45:41.898" v="1868"/>
          <ac:spMkLst>
            <pc:docMk/>
            <pc:sldMk cId="0" sldId="271"/>
            <ac:spMk id="16" creationId="{3E695F3A-D8BD-0EDF-19F3-C1EE4A618A55}"/>
          </ac:spMkLst>
        </pc:spChg>
        <pc:spChg chg="add mod">
          <ac:chgData name="M 11001025" userId="9f63cc374db7e713" providerId="LiveId" clId="{07764561-75DA-4B8B-B487-CBFF4FBC066E}" dt="2024-01-19T19:45:41.898" v="1868"/>
          <ac:spMkLst>
            <pc:docMk/>
            <pc:sldMk cId="0" sldId="271"/>
            <ac:spMk id="17" creationId="{35D66D89-2A10-F153-EE82-DBEA8F05ACB6}"/>
          </ac:spMkLst>
        </pc:spChg>
        <pc:spChg chg="mod">
          <ac:chgData name="M 11001025" userId="9f63cc374db7e713" providerId="LiveId" clId="{07764561-75DA-4B8B-B487-CBFF4FBC066E}" dt="2024-01-19T20:41:27.354" v="2383"/>
          <ac:spMkLst>
            <pc:docMk/>
            <pc:sldMk cId="0" sldId="271"/>
            <ac:spMk id="19" creationId="{9938CECA-CD9D-D64F-B443-C69A9B1ABC8E}"/>
          </ac:spMkLst>
        </pc:spChg>
        <pc:spChg chg="mod">
          <ac:chgData name="M 11001025" userId="9f63cc374db7e713" providerId="LiveId" clId="{07764561-75DA-4B8B-B487-CBFF4FBC066E}" dt="2024-01-19T20:41:34.524" v="2385" actId="1035"/>
          <ac:spMkLst>
            <pc:docMk/>
            <pc:sldMk cId="0" sldId="271"/>
            <ac:spMk id="20" creationId="{DE114F26-DA94-8734-73D7-FF385AC2E786}"/>
          </ac:spMkLst>
        </pc:spChg>
        <pc:spChg chg="add mod">
          <ac:chgData name="M 11001025" userId="9f63cc374db7e713" providerId="LiveId" clId="{07764561-75DA-4B8B-B487-CBFF4FBC066E}" dt="2024-01-19T21:51:56.566" v="3162" actId="1076"/>
          <ac:spMkLst>
            <pc:docMk/>
            <pc:sldMk cId="0" sldId="271"/>
            <ac:spMk id="22" creationId="{210D1B50-B50D-38DF-0D3A-314357670F99}"/>
          </ac:spMkLst>
        </pc:spChg>
        <pc:spChg chg="add mod">
          <ac:chgData name="M 11001025" userId="9f63cc374db7e713" providerId="LiveId" clId="{07764561-75DA-4B8B-B487-CBFF4FBC066E}" dt="2024-01-19T21:51:47.764" v="3159" actId="1076"/>
          <ac:spMkLst>
            <pc:docMk/>
            <pc:sldMk cId="0" sldId="271"/>
            <ac:spMk id="24" creationId="{65D65382-7307-1C53-5691-28C9430387D5}"/>
          </ac:spMkLst>
        </pc:spChg>
        <pc:grpChg chg="add mod">
          <ac:chgData name="M 11001025" userId="9f63cc374db7e713" providerId="LiveId" clId="{07764561-75DA-4B8B-B487-CBFF4FBC066E}" dt="2024-01-19T19:45:41.898" v="1868"/>
          <ac:grpSpMkLst>
            <pc:docMk/>
            <pc:sldMk cId="0" sldId="271"/>
            <ac:grpSpMk id="10" creationId="{A49166E9-ADA8-C6B1-40ED-434CE674D6C1}"/>
          </ac:grpSpMkLst>
        </pc:grpChg>
        <pc:grpChg chg="add mod">
          <ac:chgData name="M 11001025" userId="9f63cc374db7e713" providerId="LiveId" clId="{07764561-75DA-4B8B-B487-CBFF4FBC066E}" dt="2024-01-19T20:41:27.354" v="2383"/>
          <ac:grpSpMkLst>
            <pc:docMk/>
            <pc:sldMk cId="0" sldId="271"/>
            <ac:grpSpMk id="18" creationId="{B2A8D55A-01A9-0CF7-7AAC-68DFBB24287B}"/>
          </ac:grpSpMkLst>
        </pc:grpChg>
      </pc:sldChg>
      <pc:sldChg chg="addSp delSp modSp del mod">
        <pc:chgData name="M 11001025" userId="9f63cc374db7e713" providerId="LiveId" clId="{07764561-75DA-4B8B-B487-CBFF4FBC066E}" dt="2024-01-19T20:21:46.188" v="2114" actId="47"/>
        <pc:sldMkLst>
          <pc:docMk/>
          <pc:sldMk cId="0" sldId="272"/>
        </pc:sldMkLst>
        <pc:spChg chg="del">
          <ac:chgData name="M 11001025" userId="9f63cc374db7e713" providerId="LiveId" clId="{07764561-75DA-4B8B-B487-CBFF4FBC066E}" dt="2024-01-19T19:45:27.954" v="1863" actId="478"/>
          <ac:spMkLst>
            <pc:docMk/>
            <pc:sldMk cId="0" sldId="272"/>
            <ac:spMk id="2" creationId="{00000000-0000-0000-0000-000000000000}"/>
          </ac:spMkLst>
        </pc:spChg>
        <pc:spChg chg="del">
          <ac:chgData name="M 11001025" userId="9f63cc374db7e713" providerId="LiveId" clId="{07764561-75DA-4B8B-B487-CBFF4FBC066E}" dt="2024-01-19T19:45:27.954" v="1863" actId="478"/>
          <ac:spMkLst>
            <pc:docMk/>
            <pc:sldMk cId="0" sldId="272"/>
            <ac:spMk id="3" creationId="{00000000-0000-0000-0000-000000000000}"/>
          </ac:spMkLst>
        </pc:spChg>
        <pc:spChg chg="del">
          <ac:chgData name="M 11001025" userId="9f63cc374db7e713" providerId="LiveId" clId="{07764561-75DA-4B8B-B487-CBFF4FBC066E}" dt="2024-01-19T19:45:27.954" v="1863" actId="478"/>
          <ac:spMkLst>
            <pc:docMk/>
            <pc:sldMk cId="0" sldId="272"/>
            <ac:spMk id="5" creationId="{00000000-0000-0000-0000-000000000000}"/>
          </ac:spMkLst>
        </pc:spChg>
        <pc:spChg chg="del">
          <ac:chgData name="M 11001025" userId="9f63cc374db7e713" providerId="LiveId" clId="{07764561-75DA-4B8B-B487-CBFF4FBC066E}" dt="2024-01-19T19:45:27.954" v="1863" actId="478"/>
          <ac:spMkLst>
            <pc:docMk/>
            <pc:sldMk cId="0" sldId="272"/>
            <ac:spMk id="6" creationId="{00000000-0000-0000-0000-000000000000}"/>
          </ac:spMkLst>
        </pc:spChg>
        <pc:spChg chg="del">
          <ac:chgData name="M 11001025" userId="9f63cc374db7e713" providerId="LiveId" clId="{07764561-75DA-4B8B-B487-CBFF4FBC066E}" dt="2024-01-19T19:45:27.954" v="1863" actId="478"/>
          <ac:spMkLst>
            <pc:docMk/>
            <pc:sldMk cId="0" sldId="272"/>
            <ac:spMk id="7" creationId="{00000000-0000-0000-0000-000000000000}"/>
          </ac:spMkLst>
        </pc:spChg>
        <pc:spChg chg="del">
          <ac:chgData name="M 11001025" userId="9f63cc374db7e713" providerId="LiveId" clId="{07764561-75DA-4B8B-B487-CBFF4FBC066E}" dt="2024-01-19T19:45:27.954" v="1863" actId="478"/>
          <ac:spMkLst>
            <pc:docMk/>
            <pc:sldMk cId="0" sldId="272"/>
            <ac:spMk id="8" creationId="{00000000-0000-0000-0000-000000000000}"/>
          </ac:spMkLst>
        </pc:spChg>
        <pc:spChg chg="mod">
          <ac:chgData name="M 11001025" userId="9f63cc374db7e713" providerId="LiveId" clId="{07764561-75DA-4B8B-B487-CBFF4FBC066E}" dt="2024-01-19T18:39:25.404" v="1481"/>
          <ac:spMkLst>
            <pc:docMk/>
            <pc:sldMk cId="0" sldId="272"/>
            <ac:spMk id="10" creationId="{327AB239-396F-E211-132B-D23CB3CD2AD7}"/>
          </ac:spMkLst>
        </pc:spChg>
        <pc:spChg chg="mod">
          <ac:chgData name="M 11001025" userId="9f63cc374db7e713" providerId="LiveId" clId="{07764561-75DA-4B8B-B487-CBFF4FBC066E}" dt="2024-01-19T18:39:32.059" v="1483" actId="1038"/>
          <ac:spMkLst>
            <pc:docMk/>
            <pc:sldMk cId="0" sldId="272"/>
            <ac:spMk id="11" creationId="{D5C5A99E-E61C-DA48-5AE0-53FFBE79CA19}"/>
          </ac:spMkLst>
        </pc:spChg>
        <pc:spChg chg="mod">
          <ac:chgData name="M 11001025" userId="9f63cc374db7e713" providerId="LiveId" clId="{07764561-75DA-4B8B-B487-CBFF4FBC066E}" dt="2024-01-19T19:45:29.002" v="1864"/>
          <ac:spMkLst>
            <pc:docMk/>
            <pc:sldMk cId="0" sldId="272"/>
            <ac:spMk id="13" creationId="{BA03784F-75D0-5D93-A213-EF13B621BAFC}"/>
          </ac:spMkLst>
        </pc:spChg>
        <pc:spChg chg="add mod">
          <ac:chgData name="M 11001025" userId="9f63cc374db7e713" providerId="LiveId" clId="{07764561-75DA-4B8B-B487-CBFF4FBC066E}" dt="2024-01-19T19:45:29.002" v="1864"/>
          <ac:spMkLst>
            <pc:docMk/>
            <pc:sldMk cId="0" sldId="272"/>
            <ac:spMk id="14" creationId="{4715AEE7-B518-69F5-302D-8D38BA9F21CB}"/>
          </ac:spMkLst>
        </pc:spChg>
        <pc:spChg chg="add mod">
          <ac:chgData name="M 11001025" userId="9f63cc374db7e713" providerId="LiveId" clId="{07764561-75DA-4B8B-B487-CBFF4FBC066E}" dt="2024-01-19T19:45:29.002" v="1864"/>
          <ac:spMkLst>
            <pc:docMk/>
            <pc:sldMk cId="0" sldId="272"/>
            <ac:spMk id="15" creationId="{0945DF27-9744-1435-B872-E72E08D79C59}"/>
          </ac:spMkLst>
        </pc:spChg>
        <pc:spChg chg="add mod">
          <ac:chgData name="M 11001025" userId="9f63cc374db7e713" providerId="LiveId" clId="{07764561-75DA-4B8B-B487-CBFF4FBC066E}" dt="2024-01-19T19:45:29.002" v="1864"/>
          <ac:spMkLst>
            <pc:docMk/>
            <pc:sldMk cId="0" sldId="272"/>
            <ac:spMk id="16" creationId="{1D42CAD9-257A-B00A-2B3F-191170D49C8D}"/>
          </ac:spMkLst>
        </pc:spChg>
        <pc:spChg chg="add mod">
          <ac:chgData name="M 11001025" userId="9f63cc374db7e713" providerId="LiveId" clId="{07764561-75DA-4B8B-B487-CBFF4FBC066E}" dt="2024-01-19T19:45:29.002" v="1864"/>
          <ac:spMkLst>
            <pc:docMk/>
            <pc:sldMk cId="0" sldId="272"/>
            <ac:spMk id="17" creationId="{586619C3-A605-B38C-B7E6-780C88D292B0}"/>
          </ac:spMkLst>
        </pc:spChg>
        <pc:spChg chg="add mod">
          <ac:chgData name="M 11001025" userId="9f63cc374db7e713" providerId="LiveId" clId="{07764561-75DA-4B8B-B487-CBFF4FBC066E}" dt="2024-01-19T19:45:29.002" v="1864"/>
          <ac:spMkLst>
            <pc:docMk/>
            <pc:sldMk cId="0" sldId="272"/>
            <ac:spMk id="18" creationId="{097C37DA-3900-C43E-4F77-E69A74879CD3}"/>
          </ac:spMkLst>
        </pc:spChg>
        <pc:spChg chg="add mod">
          <ac:chgData name="M 11001025" userId="9f63cc374db7e713" providerId="LiveId" clId="{07764561-75DA-4B8B-B487-CBFF4FBC066E}" dt="2024-01-19T19:45:29.002" v="1864"/>
          <ac:spMkLst>
            <pc:docMk/>
            <pc:sldMk cId="0" sldId="272"/>
            <ac:spMk id="19" creationId="{68CA94F6-2AAC-4638-51A1-09163D2098F3}"/>
          </ac:spMkLst>
        </pc:spChg>
        <pc:grpChg chg="add mod">
          <ac:chgData name="M 11001025" userId="9f63cc374db7e713" providerId="LiveId" clId="{07764561-75DA-4B8B-B487-CBFF4FBC066E}" dt="2024-01-19T18:39:25.404" v="1481"/>
          <ac:grpSpMkLst>
            <pc:docMk/>
            <pc:sldMk cId="0" sldId="272"/>
            <ac:grpSpMk id="9" creationId="{6769082A-37E0-5BE3-BC1A-F32D58B51E84}"/>
          </ac:grpSpMkLst>
        </pc:grpChg>
        <pc:grpChg chg="add mod">
          <ac:chgData name="M 11001025" userId="9f63cc374db7e713" providerId="LiveId" clId="{07764561-75DA-4B8B-B487-CBFF4FBC066E}" dt="2024-01-19T19:45:29.002" v="1864"/>
          <ac:grpSpMkLst>
            <pc:docMk/>
            <pc:sldMk cId="0" sldId="272"/>
            <ac:grpSpMk id="12" creationId="{A07800F2-8213-04E3-E1A2-008197BC43E7}"/>
          </ac:grpSpMkLst>
        </pc:grpChg>
      </pc:sldChg>
      <pc:sldChg chg="addSp delSp modSp mod">
        <pc:chgData name="M 11001025" userId="9f63cc374db7e713" providerId="LiveId" clId="{07764561-75DA-4B8B-B487-CBFF4FBC066E}" dt="2024-01-19T21:43:52.227" v="3059" actId="20577"/>
        <pc:sldMkLst>
          <pc:docMk/>
          <pc:sldMk cId="0" sldId="273"/>
        </pc:sldMkLst>
        <pc:spChg chg="del">
          <ac:chgData name="M 11001025" userId="9f63cc374db7e713" providerId="LiveId" clId="{07764561-75DA-4B8B-B487-CBFF4FBC066E}" dt="2024-01-19T21:38:58.457" v="3020" actId="478"/>
          <ac:spMkLst>
            <pc:docMk/>
            <pc:sldMk cId="0" sldId="273"/>
            <ac:spMk id="2" creationId="{00000000-0000-0000-0000-000000000000}"/>
          </ac:spMkLst>
        </pc:spChg>
        <pc:spChg chg="del">
          <ac:chgData name="M 11001025" userId="9f63cc374db7e713" providerId="LiveId" clId="{07764561-75DA-4B8B-B487-CBFF4FBC066E}" dt="2024-01-19T21:38:58.457" v="3020" actId="478"/>
          <ac:spMkLst>
            <pc:docMk/>
            <pc:sldMk cId="0" sldId="273"/>
            <ac:spMk id="3" creationId="{00000000-0000-0000-0000-000000000000}"/>
          </ac:spMkLst>
        </pc:spChg>
        <pc:spChg chg="mod">
          <ac:chgData name="M 11001025" userId="9f63cc374db7e713" providerId="LiveId" clId="{07764561-75DA-4B8B-B487-CBFF4FBC066E}" dt="2024-01-19T21:43:52.227" v="3059" actId="20577"/>
          <ac:spMkLst>
            <pc:docMk/>
            <pc:sldMk cId="0" sldId="273"/>
            <ac:spMk id="4" creationId="{00000000-0000-0000-0000-000000000000}"/>
          </ac:spMkLst>
        </pc:spChg>
        <pc:spChg chg="del">
          <ac:chgData name="M 11001025" userId="9f63cc374db7e713" providerId="LiveId" clId="{07764561-75DA-4B8B-B487-CBFF4FBC066E}" dt="2024-01-19T21:38:58.457" v="3020" actId="478"/>
          <ac:spMkLst>
            <pc:docMk/>
            <pc:sldMk cId="0" sldId="273"/>
            <ac:spMk id="5" creationId="{00000000-0000-0000-0000-000000000000}"/>
          </ac:spMkLst>
        </pc:spChg>
        <pc:spChg chg="del">
          <ac:chgData name="M 11001025" userId="9f63cc374db7e713" providerId="LiveId" clId="{07764561-75DA-4B8B-B487-CBFF4FBC066E}" dt="2024-01-19T21:38:58.457" v="3020" actId="478"/>
          <ac:spMkLst>
            <pc:docMk/>
            <pc:sldMk cId="0" sldId="273"/>
            <ac:spMk id="6" creationId="{00000000-0000-0000-0000-000000000000}"/>
          </ac:spMkLst>
        </pc:spChg>
        <pc:spChg chg="del">
          <ac:chgData name="M 11001025" userId="9f63cc374db7e713" providerId="LiveId" clId="{07764561-75DA-4B8B-B487-CBFF4FBC066E}" dt="2024-01-19T21:38:58.457" v="3020" actId="478"/>
          <ac:spMkLst>
            <pc:docMk/>
            <pc:sldMk cId="0" sldId="273"/>
            <ac:spMk id="7" creationId="{00000000-0000-0000-0000-000000000000}"/>
          </ac:spMkLst>
        </pc:spChg>
        <pc:spChg chg="del">
          <ac:chgData name="M 11001025" userId="9f63cc374db7e713" providerId="LiveId" clId="{07764561-75DA-4B8B-B487-CBFF4FBC066E}" dt="2024-01-19T21:38:58.457" v="3020" actId="478"/>
          <ac:spMkLst>
            <pc:docMk/>
            <pc:sldMk cId="0" sldId="273"/>
            <ac:spMk id="8" creationId="{00000000-0000-0000-0000-000000000000}"/>
          </ac:spMkLst>
        </pc:spChg>
        <pc:spChg chg="mod">
          <ac:chgData name="M 11001025" userId="9f63cc374db7e713" providerId="LiveId" clId="{07764561-75DA-4B8B-B487-CBFF4FBC066E}" dt="2024-01-19T20:36:10.372" v="2347" actId="20577"/>
          <ac:spMkLst>
            <pc:docMk/>
            <pc:sldMk cId="0" sldId="273"/>
            <ac:spMk id="13" creationId="{C991F492-E896-46B5-3E99-F71066E016F5}"/>
          </ac:spMkLst>
        </pc:spChg>
        <pc:spChg chg="mod">
          <ac:chgData name="M 11001025" userId="9f63cc374db7e713" providerId="LiveId" clId="{07764561-75DA-4B8B-B487-CBFF4FBC066E}" dt="2024-01-19T20:33:43.570" v="2320" actId="1076"/>
          <ac:spMkLst>
            <pc:docMk/>
            <pc:sldMk cId="0" sldId="273"/>
            <ac:spMk id="14" creationId="{0AF8F06E-E5C5-6827-2735-D32E3F304832}"/>
          </ac:spMkLst>
        </pc:spChg>
        <pc:spChg chg="mod">
          <ac:chgData name="M 11001025" userId="9f63cc374db7e713" providerId="LiveId" clId="{07764561-75DA-4B8B-B487-CBFF4FBC066E}" dt="2024-01-19T20:32:46.454" v="2285" actId="1037"/>
          <ac:spMkLst>
            <pc:docMk/>
            <pc:sldMk cId="0" sldId="273"/>
            <ac:spMk id="17" creationId="{72E30B20-B8F3-0961-6BFD-15DBD0A5E91E}"/>
          </ac:spMkLst>
        </pc:spChg>
        <pc:spChg chg="mod">
          <ac:chgData name="M 11001025" userId="9f63cc374db7e713" providerId="LiveId" clId="{07764561-75DA-4B8B-B487-CBFF4FBC066E}" dt="2024-01-19T20:32:41.852" v="2281" actId="1038"/>
          <ac:spMkLst>
            <pc:docMk/>
            <pc:sldMk cId="0" sldId="273"/>
            <ac:spMk id="18" creationId="{0E7AA95A-D660-3FC4-3275-545ECFA11D14}"/>
          </ac:spMkLst>
        </pc:spChg>
        <pc:spChg chg="mod">
          <ac:chgData name="M 11001025" userId="9f63cc374db7e713" providerId="LiveId" clId="{07764561-75DA-4B8B-B487-CBFF4FBC066E}" dt="2024-01-19T20:32:56.295" v="2293" actId="1038"/>
          <ac:spMkLst>
            <pc:docMk/>
            <pc:sldMk cId="0" sldId="273"/>
            <ac:spMk id="19" creationId="{031318BC-7D9A-FFBA-AFBC-41776F879A78}"/>
          </ac:spMkLst>
        </pc:spChg>
        <pc:spChg chg="mod">
          <ac:chgData name="M 11001025" userId="9f63cc374db7e713" providerId="LiveId" clId="{07764561-75DA-4B8B-B487-CBFF4FBC066E}" dt="2024-01-19T20:32:50.950" v="2289" actId="1037"/>
          <ac:spMkLst>
            <pc:docMk/>
            <pc:sldMk cId="0" sldId="273"/>
            <ac:spMk id="20" creationId="{F1817022-CC53-E364-8524-916D471A0739}"/>
          </ac:spMkLst>
        </pc:spChg>
        <pc:spChg chg="mod">
          <ac:chgData name="M 11001025" userId="9f63cc374db7e713" providerId="LiveId" clId="{07764561-75DA-4B8B-B487-CBFF4FBC066E}" dt="2024-01-19T20:24:41.716" v="2133"/>
          <ac:spMkLst>
            <pc:docMk/>
            <pc:sldMk cId="0" sldId="273"/>
            <ac:spMk id="22" creationId="{EBF81435-FB43-24AB-91C1-CAA722BD396F}"/>
          </ac:spMkLst>
        </pc:spChg>
        <pc:spChg chg="mod">
          <ac:chgData name="M 11001025" userId="9f63cc374db7e713" providerId="LiveId" clId="{07764561-75DA-4B8B-B487-CBFF4FBC066E}" dt="2024-01-19T20:24:41.716" v="2133"/>
          <ac:spMkLst>
            <pc:docMk/>
            <pc:sldMk cId="0" sldId="273"/>
            <ac:spMk id="23" creationId="{5AA67486-0261-CFD9-3BD4-78CE7797F76A}"/>
          </ac:spMkLst>
        </pc:spChg>
        <pc:spChg chg="add del mod">
          <ac:chgData name="M 11001025" userId="9f63cc374db7e713" providerId="LiveId" clId="{07764561-75DA-4B8B-B487-CBFF4FBC066E}" dt="2024-01-19T20:26:39.603" v="2175" actId="478"/>
          <ac:spMkLst>
            <pc:docMk/>
            <pc:sldMk cId="0" sldId="273"/>
            <ac:spMk id="25" creationId="{107BE32E-140D-8EA2-E3A4-0B54A27C9D07}"/>
          </ac:spMkLst>
        </pc:spChg>
        <pc:spChg chg="add del">
          <ac:chgData name="M 11001025" userId="9f63cc374db7e713" providerId="LiveId" clId="{07764561-75DA-4B8B-B487-CBFF4FBC066E}" dt="2024-01-19T20:30:40.276" v="2259" actId="478"/>
          <ac:spMkLst>
            <pc:docMk/>
            <pc:sldMk cId="0" sldId="273"/>
            <ac:spMk id="27" creationId="{FF652239-9C18-AB3C-E105-430231275185}"/>
          </ac:spMkLst>
        </pc:spChg>
        <pc:spChg chg="add del mod">
          <ac:chgData name="M 11001025" userId="9f63cc374db7e713" providerId="LiveId" clId="{07764561-75DA-4B8B-B487-CBFF4FBC066E}" dt="2024-01-19T20:35:22.686" v="2330" actId="478"/>
          <ac:spMkLst>
            <pc:docMk/>
            <pc:sldMk cId="0" sldId="273"/>
            <ac:spMk id="33" creationId="{50F472D9-ACD9-4765-BBF7-10342E2766C3}"/>
          </ac:spMkLst>
        </pc:spChg>
        <pc:spChg chg="add mod">
          <ac:chgData name="M 11001025" userId="9f63cc374db7e713" providerId="LiveId" clId="{07764561-75DA-4B8B-B487-CBFF4FBC066E}" dt="2024-01-19T20:37:26.188" v="2375" actId="1076"/>
          <ac:spMkLst>
            <pc:docMk/>
            <pc:sldMk cId="0" sldId="273"/>
            <ac:spMk id="35" creationId="{98DEE019-C474-A8F3-6905-21B483F5419F}"/>
          </ac:spMkLst>
        </pc:spChg>
        <pc:spChg chg="add mod">
          <ac:chgData name="M 11001025" userId="9f63cc374db7e713" providerId="LiveId" clId="{07764561-75DA-4B8B-B487-CBFF4FBC066E}" dt="2024-01-19T21:39:00.084" v="3021"/>
          <ac:spMkLst>
            <pc:docMk/>
            <pc:sldMk cId="0" sldId="273"/>
            <ac:spMk id="36" creationId="{5D74C0E5-9E43-D61F-9AAF-C0C492E35A1A}"/>
          </ac:spMkLst>
        </pc:spChg>
        <pc:spChg chg="add mod">
          <ac:chgData name="M 11001025" userId="9f63cc374db7e713" providerId="LiveId" clId="{07764561-75DA-4B8B-B487-CBFF4FBC066E}" dt="2024-01-19T21:39:00.084" v="3021"/>
          <ac:spMkLst>
            <pc:docMk/>
            <pc:sldMk cId="0" sldId="273"/>
            <ac:spMk id="37" creationId="{0DD921E3-6606-2796-5C68-48E3126A25DC}"/>
          </ac:spMkLst>
        </pc:spChg>
        <pc:spChg chg="add mod">
          <ac:chgData name="M 11001025" userId="9f63cc374db7e713" providerId="LiveId" clId="{07764561-75DA-4B8B-B487-CBFF4FBC066E}" dt="2024-01-19T21:39:00.084" v="3021"/>
          <ac:spMkLst>
            <pc:docMk/>
            <pc:sldMk cId="0" sldId="273"/>
            <ac:spMk id="38" creationId="{F86FC313-A67E-C8DD-E1A1-E197A11DE1E4}"/>
          </ac:spMkLst>
        </pc:spChg>
        <pc:spChg chg="add mod">
          <ac:chgData name="M 11001025" userId="9f63cc374db7e713" providerId="LiveId" clId="{07764561-75DA-4B8B-B487-CBFF4FBC066E}" dt="2024-01-19T21:39:00.084" v="3021"/>
          <ac:spMkLst>
            <pc:docMk/>
            <pc:sldMk cId="0" sldId="273"/>
            <ac:spMk id="39" creationId="{26A0BDAA-47F5-E401-B9B3-EBF58A8892F8}"/>
          </ac:spMkLst>
        </pc:spChg>
        <pc:spChg chg="add mod">
          <ac:chgData name="M 11001025" userId="9f63cc374db7e713" providerId="LiveId" clId="{07764561-75DA-4B8B-B487-CBFF4FBC066E}" dt="2024-01-19T21:39:00.084" v="3021"/>
          <ac:spMkLst>
            <pc:docMk/>
            <pc:sldMk cId="0" sldId="273"/>
            <ac:spMk id="40" creationId="{CF18952B-2562-1E0E-4922-C70E0937A62B}"/>
          </ac:spMkLst>
        </pc:spChg>
        <pc:spChg chg="add mod">
          <ac:chgData name="M 11001025" userId="9f63cc374db7e713" providerId="LiveId" clId="{07764561-75DA-4B8B-B487-CBFF4FBC066E}" dt="2024-01-19T21:39:00.084" v="3021"/>
          <ac:spMkLst>
            <pc:docMk/>
            <pc:sldMk cId="0" sldId="273"/>
            <ac:spMk id="41" creationId="{B41F8AE7-1CE9-5EB2-99CA-485061A6142C}"/>
          </ac:spMkLst>
        </pc:spChg>
        <pc:spChg chg="add mod">
          <ac:chgData name="M 11001025" userId="9f63cc374db7e713" providerId="LiveId" clId="{07764561-75DA-4B8B-B487-CBFF4FBC066E}" dt="2024-01-19T21:39:00.084" v="3021"/>
          <ac:spMkLst>
            <pc:docMk/>
            <pc:sldMk cId="0" sldId="273"/>
            <ac:spMk id="42" creationId="{130F2200-176D-B26C-2550-82053481891C}"/>
          </ac:spMkLst>
        </pc:spChg>
        <pc:grpChg chg="add mod">
          <ac:chgData name="M 11001025" userId="9f63cc374db7e713" providerId="LiveId" clId="{07764561-75DA-4B8B-B487-CBFF4FBC066E}" dt="2024-01-19T20:36:42.397" v="2368" actId="1035"/>
          <ac:grpSpMkLst>
            <pc:docMk/>
            <pc:sldMk cId="0" sldId="273"/>
            <ac:grpSpMk id="11" creationId="{083B272B-F811-C7BF-AF16-BBAA15BC58D7}"/>
          </ac:grpSpMkLst>
        </pc:grpChg>
        <pc:grpChg chg="mod">
          <ac:chgData name="M 11001025" userId="9f63cc374db7e713" providerId="LiveId" clId="{07764561-75DA-4B8B-B487-CBFF4FBC066E}" dt="2024-01-19T20:20:48.610" v="2113"/>
          <ac:grpSpMkLst>
            <pc:docMk/>
            <pc:sldMk cId="0" sldId="273"/>
            <ac:grpSpMk id="12" creationId="{322109C4-17DC-9949-C20F-B806B8179ED3}"/>
          </ac:grpSpMkLst>
        </pc:grpChg>
        <pc:grpChg chg="add del mod">
          <ac:chgData name="M 11001025" userId="9f63cc374db7e713" providerId="LiveId" clId="{07764561-75DA-4B8B-B487-CBFF4FBC066E}" dt="2024-01-19T20:25:39.176" v="2146" actId="478"/>
          <ac:grpSpMkLst>
            <pc:docMk/>
            <pc:sldMk cId="0" sldId="273"/>
            <ac:grpSpMk id="21" creationId="{5C8D9B6E-8CB5-C435-6D50-87483F9C9D21}"/>
          </ac:grpSpMkLst>
        </pc:grpChg>
        <pc:graphicFrameChg chg="add mod modGraphic">
          <ac:chgData name="M 11001025" userId="9f63cc374db7e713" providerId="LiveId" clId="{07764561-75DA-4B8B-B487-CBFF4FBC066E}" dt="2024-01-19T20:37:36.198" v="2381" actId="1035"/>
          <ac:graphicFrameMkLst>
            <pc:docMk/>
            <pc:sldMk cId="0" sldId="273"/>
            <ac:graphicFrameMk id="9" creationId="{0B27AF77-B675-D541-3B12-C4192CFC8D38}"/>
          </ac:graphicFrameMkLst>
        </pc:graphicFrameChg>
        <pc:picChg chg="add del mod">
          <ac:chgData name="M 11001025" userId="9f63cc374db7e713" providerId="LiveId" clId="{07764561-75DA-4B8B-B487-CBFF4FBC066E}" dt="2024-01-19T20:20:31.224" v="2112" actId="478"/>
          <ac:picMkLst>
            <pc:docMk/>
            <pc:sldMk cId="0" sldId="273"/>
            <ac:picMk id="10" creationId="{7D4AEA39-62B3-3DEC-104B-2F5507B6DEF0}"/>
          </ac:picMkLst>
        </pc:picChg>
        <pc:cxnChg chg="mod">
          <ac:chgData name="M 11001025" userId="9f63cc374db7e713" providerId="LiveId" clId="{07764561-75DA-4B8B-B487-CBFF4FBC066E}" dt="2024-01-19T20:33:08.969" v="2303" actId="1037"/>
          <ac:cxnSpMkLst>
            <pc:docMk/>
            <pc:sldMk cId="0" sldId="273"/>
            <ac:cxnSpMk id="15" creationId="{D28A54FD-2403-97B2-EB0F-5525AAD07A94}"/>
          </ac:cxnSpMkLst>
        </pc:cxnChg>
        <pc:cxnChg chg="mod">
          <ac:chgData name="M 11001025" userId="9f63cc374db7e713" providerId="LiveId" clId="{07764561-75DA-4B8B-B487-CBFF4FBC066E}" dt="2024-01-19T20:33:18.838" v="2305" actId="14100"/>
          <ac:cxnSpMkLst>
            <pc:docMk/>
            <pc:sldMk cId="0" sldId="273"/>
            <ac:cxnSpMk id="16" creationId="{7429E6DA-707A-1329-81F6-704358C652FB}"/>
          </ac:cxnSpMkLst>
        </pc:cxnChg>
      </pc:sldChg>
      <pc:sldChg chg="addSp delSp modSp mod">
        <pc:chgData name="M 11001025" userId="9f63cc374db7e713" providerId="LiveId" clId="{07764561-75DA-4B8B-B487-CBFF4FBC066E}" dt="2024-01-19T21:43:57.712" v="3061" actId="20577"/>
        <pc:sldMkLst>
          <pc:docMk/>
          <pc:sldMk cId="0" sldId="274"/>
        </pc:sldMkLst>
        <pc:spChg chg="del">
          <ac:chgData name="M 11001025" userId="9f63cc374db7e713" providerId="LiveId" clId="{07764561-75DA-4B8B-B487-CBFF4FBC066E}" dt="2024-01-19T21:39:07.701" v="3022" actId="478"/>
          <ac:spMkLst>
            <pc:docMk/>
            <pc:sldMk cId="0" sldId="274"/>
            <ac:spMk id="2" creationId="{00000000-0000-0000-0000-000000000000}"/>
          </ac:spMkLst>
        </pc:spChg>
        <pc:spChg chg="del">
          <ac:chgData name="M 11001025" userId="9f63cc374db7e713" providerId="LiveId" clId="{07764561-75DA-4B8B-B487-CBFF4FBC066E}" dt="2024-01-19T21:39:07.701" v="3022" actId="478"/>
          <ac:spMkLst>
            <pc:docMk/>
            <pc:sldMk cId="0" sldId="274"/>
            <ac:spMk id="3" creationId="{00000000-0000-0000-0000-000000000000}"/>
          </ac:spMkLst>
        </pc:spChg>
        <pc:spChg chg="mod">
          <ac:chgData name="M 11001025" userId="9f63cc374db7e713" providerId="LiveId" clId="{07764561-75DA-4B8B-B487-CBFF4FBC066E}" dt="2024-01-19T21:43:57.712" v="3061" actId="20577"/>
          <ac:spMkLst>
            <pc:docMk/>
            <pc:sldMk cId="0" sldId="274"/>
            <ac:spMk id="4" creationId="{00000000-0000-0000-0000-000000000000}"/>
          </ac:spMkLst>
        </pc:spChg>
        <pc:spChg chg="del">
          <ac:chgData name="M 11001025" userId="9f63cc374db7e713" providerId="LiveId" clId="{07764561-75DA-4B8B-B487-CBFF4FBC066E}" dt="2024-01-19T21:39:07.701" v="3022" actId="478"/>
          <ac:spMkLst>
            <pc:docMk/>
            <pc:sldMk cId="0" sldId="274"/>
            <ac:spMk id="5" creationId="{00000000-0000-0000-0000-000000000000}"/>
          </ac:spMkLst>
        </pc:spChg>
        <pc:spChg chg="del">
          <ac:chgData name="M 11001025" userId="9f63cc374db7e713" providerId="LiveId" clId="{07764561-75DA-4B8B-B487-CBFF4FBC066E}" dt="2024-01-19T21:39:07.701" v="3022" actId="478"/>
          <ac:spMkLst>
            <pc:docMk/>
            <pc:sldMk cId="0" sldId="274"/>
            <ac:spMk id="6" creationId="{00000000-0000-0000-0000-000000000000}"/>
          </ac:spMkLst>
        </pc:spChg>
        <pc:spChg chg="del">
          <ac:chgData name="M 11001025" userId="9f63cc374db7e713" providerId="LiveId" clId="{07764561-75DA-4B8B-B487-CBFF4FBC066E}" dt="2024-01-19T21:39:07.701" v="3022" actId="478"/>
          <ac:spMkLst>
            <pc:docMk/>
            <pc:sldMk cId="0" sldId="274"/>
            <ac:spMk id="7" creationId="{00000000-0000-0000-0000-000000000000}"/>
          </ac:spMkLst>
        </pc:spChg>
        <pc:spChg chg="del">
          <ac:chgData name="M 11001025" userId="9f63cc374db7e713" providerId="LiveId" clId="{07764561-75DA-4B8B-B487-CBFF4FBC066E}" dt="2024-01-19T21:39:07.701" v="3022" actId="478"/>
          <ac:spMkLst>
            <pc:docMk/>
            <pc:sldMk cId="0" sldId="274"/>
            <ac:spMk id="8" creationId="{00000000-0000-0000-0000-000000000000}"/>
          </ac:spMkLst>
        </pc:spChg>
        <pc:spChg chg="mod">
          <ac:chgData name="M 11001025" userId="9f63cc374db7e713" providerId="LiveId" clId="{07764561-75DA-4B8B-B487-CBFF4FBC066E}" dt="2024-01-19T20:55:08.575" v="2554"/>
          <ac:spMkLst>
            <pc:docMk/>
            <pc:sldMk cId="0" sldId="274"/>
            <ac:spMk id="14" creationId="{69A508C2-B984-4BDC-4BF2-5C634D090E47}"/>
          </ac:spMkLst>
        </pc:spChg>
        <pc:spChg chg="mod">
          <ac:chgData name="M 11001025" userId="9f63cc374db7e713" providerId="LiveId" clId="{07764561-75DA-4B8B-B487-CBFF4FBC066E}" dt="2024-01-19T21:05:24.991" v="2652" actId="20577"/>
          <ac:spMkLst>
            <pc:docMk/>
            <pc:sldMk cId="0" sldId="274"/>
            <ac:spMk id="15" creationId="{1A8DD718-57B5-F4CF-3B71-28C197F36416}"/>
          </ac:spMkLst>
        </pc:spChg>
        <pc:spChg chg="mod">
          <ac:chgData name="M 11001025" userId="9f63cc374db7e713" providerId="LiveId" clId="{07764561-75DA-4B8B-B487-CBFF4FBC066E}" dt="2024-01-19T20:55:24.176" v="2572"/>
          <ac:spMkLst>
            <pc:docMk/>
            <pc:sldMk cId="0" sldId="274"/>
            <ac:spMk id="17" creationId="{4987BC04-A810-261A-3230-335E37A80653}"/>
          </ac:spMkLst>
        </pc:spChg>
        <pc:spChg chg="mod">
          <ac:chgData name="M 11001025" userId="9f63cc374db7e713" providerId="LiveId" clId="{07764561-75DA-4B8B-B487-CBFF4FBC066E}" dt="2024-01-19T21:05:19.028" v="2650" actId="404"/>
          <ac:spMkLst>
            <pc:docMk/>
            <pc:sldMk cId="0" sldId="274"/>
            <ac:spMk id="18" creationId="{E7720690-07B4-D13A-A4A9-39DF89E76152}"/>
          </ac:spMkLst>
        </pc:spChg>
        <pc:spChg chg="add mod">
          <ac:chgData name="M 11001025" userId="9f63cc374db7e713" providerId="LiveId" clId="{07764561-75DA-4B8B-B487-CBFF4FBC066E}" dt="2024-01-19T21:28:00.679" v="2852" actId="14100"/>
          <ac:spMkLst>
            <pc:docMk/>
            <pc:sldMk cId="0" sldId="274"/>
            <ac:spMk id="20" creationId="{ECBCCC89-CDA0-C85F-409B-8B393B88094D}"/>
          </ac:spMkLst>
        </pc:spChg>
        <pc:spChg chg="add mod">
          <ac:chgData name="M 11001025" userId="9f63cc374db7e713" providerId="LiveId" clId="{07764561-75DA-4B8B-B487-CBFF4FBC066E}" dt="2024-01-19T21:39:09.830" v="3023"/>
          <ac:spMkLst>
            <pc:docMk/>
            <pc:sldMk cId="0" sldId="274"/>
            <ac:spMk id="21" creationId="{D3C821B5-CC77-7AE7-D3C2-699BBFB35D22}"/>
          </ac:spMkLst>
        </pc:spChg>
        <pc:spChg chg="add mod">
          <ac:chgData name="M 11001025" userId="9f63cc374db7e713" providerId="LiveId" clId="{07764561-75DA-4B8B-B487-CBFF4FBC066E}" dt="2024-01-19T21:39:09.830" v="3023"/>
          <ac:spMkLst>
            <pc:docMk/>
            <pc:sldMk cId="0" sldId="274"/>
            <ac:spMk id="22" creationId="{F9AA3B1E-D314-2DDA-FF76-DFB955AB08A2}"/>
          </ac:spMkLst>
        </pc:spChg>
        <pc:spChg chg="add mod">
          <ac:chgData name="M 11001025" userId="9f63cc374db7e713" providerId="LiveId" clId="{07764561-75DA-4B8B-B487-CBFF4FBC066E}" dt="2024-01-19T21:39:09.830" v="3023"/>
          <ac:spMkLst>
            <pc:docMk/>
            <pc:sldMk cId="0" sldId="274"/>
            <ac:spMk id="23" creationId="{0401F23B-CAA5-057F-2188-C38E19E7AE1C}"/>
          </ac:spMkLst>
        </pc:spChg>
        <pc:spChg chg="add mod">
          <ac:chgData name="M 11001025" userId="9f63cc374db7e713" providerId="LiveId" clId="{07764561-75DA-4B8B-B487-CBFF4FBC066E}" dt="2024-01-19T21:39:09.830" v="3023"/>
          <ac:spMkLst>
            <pc:docMk/>
            <pc:sldMk cId="0" sldId="274"/>
            <ac:spMk id="24" creationId="{92E6DA31-B413-2F0D-F812-9A8E1FC1A580}"/>
          </ac:spMkLst>
        </pc:spChg>
        <pc:spChg chg="add mod">
          <ac:chgData name="M 11001025" userId="9f63cc374db7e713" providerId="LiveId" clId="{07764561-75DA-4B8B-B487-CBFF4FBC066E}" dt="2024-01-19T21:39:09.830" v="3023"/>
          <ac:spMkLst>
            <pc:docMk/>
            <pc:sldMk cId="0" sldId="274"/>
            <ac:spMk id="25" creationId="{20C6F736-A89A-EEAB-8EE0-15B788B06A96}"/>
          </ac:spMkLst>
        </pc:spChg>
        <pc:spChg chg="add mod">
          <ac:chgData name="M 11001025" userId="9f63cc374db7e713" providerId="LiveId" clId="{07764561-75DA-4B8B-B487-CBFF4FBC066E}" dt="2024-01-19T21:39:09.830" v="3023"/>
          <ac:spMkLst>
            <pc:docMk/>
            <pc:sldMk cId="0" sldId="274"/>
            <ac:spMk id="26" creationId="{B74B635C-4A43-8183-4F9A-585D54AD7E78}"/>
          </ac:spMkLst>
        </pc:spChg>
        <pc:spChg chg="add mod">
          <ac:chgData name="M 11001025" userId="9f63cc374db7e713" providerId="LiveId" clId="{07764561-75DA-4B8B-B487-CBFF4FBC066E}" dt="2024-01-19T21:39:09.830" v="3023"/>
          <ac:spMkLst>
            <pc:docMk/>
            <pc:sldMk cId="0" sldId="274"/>
            <ac:spMk id="27" creationId="{CB3E6655-ED1F-0CBE-3C84-6074ED73AC9D}"/>
          </ac:spMkLst>
        </pc:spChg>
        <pc:grpChg chg="add mod">
          <ac:chgData name="M 11001025" userId="9f63cc374db7e713" providerId="LiveId" clId="{07764561-75DA-4B8B-B487-CBFF4FBC066E}" dt="2024-01-19T21:05:08.576" v="2648" actId="1037"/>
          <ac:grpSpMkLst>
            <pc:docMk/>
            <pc:sldMk cId="0" sldId="274"/>
            <ac:grpSpMk id="13" creationId="{B3667FA3-DC6D-E69D-AD15-7C06489D7C1B}"/>
          </ac:grpSpMkLst>
        </pc:grpChg>
        <pc:grpChg chg="add mod">
          <ac:chgData name="M 11001025" userId="9f63cc374db7e713" providerId="LiveId" clId="{07764561-75DA-4B8B-B487-CBFF4FBC066E}" dt="2024-01-19T21:04:35.813" v="2625" actId="1076"/>
          <ac:grpSpMkLst>
            <pc:docMk/>
            <pc:sldMk cId="0" sldId="274"/>
            <ac:grpSpMk id="16" creationId="{7C890888-DE33-819C-8AF4-BFD49264043B}"/>
          </ac:grpSpMkLst>
        </pc:grpChg>
        <pc:picChg chg="add del mod">
          <ac:chgData name="M 11001025" userId="9f63cc374db7e713" providerId="LiveId" clId="{07764561-75DA-4B8B-B487-CBFF4FBC066E}" dt="2024-01-19T20:48:08.652" v="2540" actId="478"/>
          <ac:picMkLst>
            <pc:docMk/>
            <pc:sldMk cId="0" sldId="274"/>
            <ac:picMk id="9" creationId="{C6436D48-8960-D6E7-5EDC-BBD5C2A4D8C3}"/>
          </ac:picMkLst>
        </pc:picChg>
        <pc:picChg chg="add mod">
          <ac:chgData name="M 11001025" userId="9f63cc374db7e713" providerId="LiveId" clId="{07764561-75DA-4B8B-B487-CBFF4FBC066E}" dt="2024-01-19T21:05:08.576" v="2648" actId="1037"/>
          <ac:picMkLst>
            <pc:docMk/>
            <pc:sldMk cId="0" sldId="274"/>
            <ac:picMk id="10" creationId="{F8B1010D-07BF-ABA8-F2EF-E399107076C8}"/>
          </ac:picMkLst>
        </pc:picChg>
        <pc:picChg chg="add mod">
          <ac:chgData name="M 11001025" userId="9f63cc374db7e713" providerId="LiveId" clId="{07764561-75DA-4B8B-B487-CBFF4FBC066E}" dt="2024-01-19T21:04:35.813" v="2625" actId="1076"/>
          <ac:picMkLst>
            <pc:docMk/>
            <pc:sldMk cId="0" sldId="274"/>
            <ac:picMk id="11" creationId="{D3C77681-7C02-35E1-A08A-23C26D619862}"/>
          </ac:picMkLst>
        </pc:picChg>
        <pc:picChg chg="add mod">
          <ac:chgData name="M 11001025" userId="9f63cc374db7e713" providerId="LiveId" clId="{07764561-75DA-4B8B-B487-CBFF4FBC066E}" dt="2024-01-19T21:05:08.576" v="2648" actId="1037"/>
          <ac:picMkLst>
            <pc:docMk/>
            <pc:sldMk cId="0" sldId="274"/>
            <ac:picMk id="12" creationId="{B177AACD-D3B3-F313-A15F-F1CC6AF48105}"/>
          </ac:picMkLst>
        </pc:picChg>
        <pc:picChg chg="add mod">
          <ac:chgData name="M 11001025" userId="9f63cc374db7e713" providerId="LiveId" clId="{07764561-75DA-4B8B-B487-CBFF4FBC066E}" dt="2024-01-19T21:04:35.813" v="2625" actId="1076"/>
          <ac:picMkLst>
            <pc:docMk/>
            <pc:sldMk cId="0" sldId="274"/>
            <ac:picMk id="19" creationId="{969C4C57-0452-99B4-7FAF-633710A35BD9}"/>
          </ac:picMkLst>
        </pc:picChg>
      </pc:sldChg>
      <pc:sldChg chg="addSp delSp modSp mod">
        <pc:chgData name="M 11001025" userId="9f63cc374db7e713" providerId="LiveId" clId="{07764561-75DA-4B8B-B487-CBFF4FBC066E}" dt="2024-01-19T21:52:58.945" v="3170" actId="20577"/>
        <pc:sldMkLst>
          <pc:docMk/>
          <pc:sldMk cId="0" sldId="275"/>
        </pc:sldMkLst>
        <pc:spChg chg="del">
          <ac:chgData name="M 11001025" userId="9f63cc374db7e713" providerId="LiveId" clId="{07764561-75DA-4B8B-B487-CBFF4FBC066E}" dt="2024-01-19T21:39:15.638" v="3024" actId="478"/>
          <ac:spMkLst>
            <pc:docMk/>
            <pc:sldMk cId="0" sldId="275"/>
            <ac:spMk id="2" creationId="{00000000-0000-0000-0000-000000000000}"/>
          </ac:spMkLst>
        </pc:spChg>
        <pc:spChg chg="del">
          <ac:chgData name="M 11001025" userId="9f63cc374db7e713" providerId="LiveId" clId="{07764561-75DA-4B8B-B487-CBFF4FBC066E}" dt="2024-01-19T21:39:15.638" v="3024" actId="478"/>
          <ac:spMkLst>
            <pc:docMk/>
            <pc:sldMk cId="0" sldId="275"/>
            <ac:spMk id="3" creationId="{00000000-0000-0000-0000-000000000000}"/>
          </ac:spMkLst>
        </pc:spChg>
        <pc:spChg chg="mod">
          <ac:chgData name="M 11001025" userId="9f63cc374db7e713" providerId="LiveId" clId="{07764561-75DA-4B8B-B487-CBFF4FBC066E}" dt="2024-01-19T21:52:58.945" v="3170" actId="20577"/>
          <ac:spMkLst>
            <pc:docMk/>
            <pc:sldMk cId="0" sldId="275"/>
            <ac:spMk id="4" creationId="{00000000-0000-0000-0000-000000000000}"/>
          </ac:spMkLst>
        </pc:spChg>
        <pc:spChg chg="del">
          <ac:chgData name="M 11001025" userId="9f63cc374db7e713" providerId="LiveId" clId="{07764561-75DA-4B8B-B487-CBFF4FBC066E}" dt="2024-01-19T21:39:15.638" v="3024" actId="478"/>
          <ac:spMkLst>
            <pc:docMk/>
            <pc:sldMk cId="0" sldId="275"/>
            <ac:spMk id="5" creationId="{00000000-0000-0000-0000-000000000000}"/>
          </ac:spMkLst>
        </pc:spChg>
        <pc:spChg chg="del">
          <ac:chgData name="M 11001025" userId="9f63cc374db7e713" providerId="LiveId" clId="{07764561-75DA-4B8B-B487-CBFF4FBC066E}" dt="2024-01-19T21:39:15.638" v="3024" actId="478"/>
          <ac:spMkLst>
            <pc:docMk/>
            <pc:sldMk cId="0" sldId="275"/>
            <ac:spMk id="6" creationId="{00000000-0000-0000-0000-000000000000}"/>
          </ac:spMkLst>
        </pc:spChg>
        <pc:spChg chg="del">
          <ac:chgData name="M 11001025" userId="9f63cc374db7e713" providerId="LiveId" clId="{07764561-75DA-4B8B-B487-CBFF4FBC066E}" dt="2024-01-19T21:39:15.638" v="3024" actId="478"/>
          <ac:spMkLst>
            <pc:docMk/>
            <pc:sldMk cId="0" sldId="275"/>
            <ac:spMk id="7" creationId="{00000000-0000-0000-0000-000000000000}"/>
          </ac:spMkLst>
        </pc:spChg>
        <pc:spChg chg="del">
          <ac:chgData name="M 11001025" userId="9f63cc374db7e713" providerId="LiveId" clId="{07764561-75DA-4B8B-B487-CBFF4FBC066E}" dt="2024-01-19T21:39:15.638" v="3024" actId="478"/>
          <ac:spMkLst>
            <pc:docMk/>
            <pc:sldMk cId="0" sldId="275"/>
            <ac:spMk id="8" creationId="{00000000-0000-0000-0000-000000000000}"/>
          </ac:spMkLst>
        </pc:spChg>
        <pc:spChg chg="mod">
          <ac:chgData name="M 11001025" userId="9f63cc374db7e713" providerId="LiveId" clId="{07764561-75DA-4B8B-B487-CBFF4FBC066E}" dt="2024-01-19T21:12:23.752" v="2681"/>
          <ac:spMkLst>
            <pc:docMk/>
            <pc:sldMk cId="0" sldId="275"/>
            <ac:spMk id="14" creationId="{4B5AFE8D-4D4E-C128-5AC3-40E59FF292EA}"/>
          </ac:spMkLst>
        </pc:spChg>
        <pc:spChg chg="mod">
          <ac:chgData name="M 11001025" userId="9f63cc374db7e713" providerId="LiveId" clId="{07764561-75DA-4B8B-B487-CBFF4FBC066E}" dt="2024-01-19T21:12:23.752" v="2681"/>
          <ac:spMkLst>
            <pc:docMk/>
            <pc:sldMk cId="0" sldId="275"/>
            <ac:spMk id="15" creationId="{A5F5B46D-050E-FBEB-1D29-8B3ADD8FCA3A}"/>
          </ac:spMkLst>
        </pc:spChg>
        <pc:spChg chg="add del mod">
          <ac:chgData name="M 11001025" userId="9f63cc374db7e713" providerId="LiveId" clId="{07764561-75DA-4B8B-B487-CBFF4FBC066E}" dt="2024-01-19T21:12:38.837" v="2683" actId="478"/>
          <ac:spMkLst>
            <pc:docMk/>
            <pc:sldMk cId="0" sldId="275"/>
            <ac:spMk id="16" creationId="{C7571BDA-911E-57EF-2CFC-2925A003DD78}"/>
          </ac:spMkLst>
        </pc:spChg>
        <pc:spChg chg="mod">
          <ac:chgData name="M 11001025" userId="9f63cc374db7e713" providerId="LiveId" clId="{07764561-75DA-4B8B-B487-CBFF4FBC066E}" dt="2024-01-19T21:12:39.606" v="2684"/>
          <ac:spMkLst>
            <pc:docMk/>
            <pc:sldMk cId="0" sldId="275"/>
            <ac:spMk id="18" creationId="{79399921-958D-5700-358C-2EC59A8B416A}"/>
          </ac:spMkLst>
        </pc:spChg>
        <pc:spChg chg="mod">
          <ac:chgData name="M 11001025" userId="9f63cc374db7e713" providerId="LiveId" clId="{07764561-75DA-4B8B-B487-CBFF4FBC066E}" dt="2024-01-19T21:12:39.606" v="2684"/>
          <ac:spMkLst>
            <pc:docMk/>
            <pc:sldMk cId="0" sldId="275"/>
            <ac:spMk id="19" creationId="{DD3D0368-C858-8AC8-194C-89FE6499BDA2}"/>
          </ac:spMkLst>
        </pc:spChg>
        <pc:spChg chg="add mod">
          <ac:chgData name="M 11001025" userId="9f63cc374db7e713" providerId="LiveId" clId="{07764561-75DA-4B8B-B487-CBFF4FBC066E}" dt="2024-01-19T21:21:09.969" v="2734" actId="1076"/>
          <ac:spMkLst>
            <pc:docMk/>
            <pc:sldMk cId="0" sldId="275"/>
            <ac:spMk id="23" creationId="{54EE0854-B195-D3A1-EE38-F75791213323}"/>
          </ac:spMkLst>
        </pc:spChg>
        <pc:spChg chg="add mod">
          <ac:chgData name="M 11001025" userId="9f63cc374db7e713" providerId="LiveId" clId="{07764561-75DA-4B8B-B487-CBFF4FBC066E}" dt="2024-01-19T21:39:17.104" v="3025"/>
          <ac:spMkLst>
            <pc:docMk/>
            <pc:sldMk cId="0" sldId="275"/>
            <ac:spMk id="28" creationId="{EF9B8706-03E3-CB80-0217-06CD4980C941}"/>
          </ac:spMkLst>
        </pc:spChg>
        <pc:spChg chg="add mod">
          <ac:chgData name="M 11001025" userId="9f63cc374db7e713" providerId="LiveId" clId="{07764561-75DA-4B8B-B487-CBFF4FBC066E}" dt="2024-01-19T21:39:17.104" v="3025"/>
          <ac:spMkLst>
            <pc:docMk/>
            <pc:sldMk cId="0" sldId="275"/>
            <ac:spMk id="29" creationId="{99D9BB53-F6CC-2BC0-0EE3-6644E12FA5F4}"/>
          </ac:spMkLst>
        </pc:spChg>
        <pc:spChg chg="add mod">
          <ac:chgData name="M 11001025" userId="9f63cc374db7e713" providerId="LiveId" clId="{07764561-75DA-4B8B-B487-CBFF4FBC066E}" dt="2024-01-19T21:39:17.104" v="3025"/>
          <ac:spMkLst>
            <pc:docMk/>
            <pc:sldMk cId="0" sldId="275"/>
            <ac:spMk id="30" creationId="{34801066-2743-2CEF-DF45-C6EA7C148B49}"/>
          </ac:spMkLst>
        </pc:spChg>
        <pc:spChg chg="add mod">
          <ac:chgData name="M 11001025" userId="9f63cc374db7e713" providerId="LiveId" clId="{07764561-75DA-4B8B-B487-CBFF4FBC066E}" dt="2024-01-19T21:39:17.104" v="3025"/>
          <ac:spMkLst>
            <pc:docMk/>
            <pc:sldMk cId="0" sldId="275"/>
            <ac:spMk id="31" creationId="{6AE41EDF-AC61-2EA1-377E-A27C37468AC1}"/>
          </ac:spMkLst>
        </pc:spChg>
        <pc:spChg chg="add mod">
          <ac:chgData name="M 11001025" userId="9f63cc374db7e713" providerId="LiveId" clId="{07764561-75DA-4B8B-B487-CBFF4FBC066E}" dt="2024-01-19T21:39:17.104" v="3025"/>
          <ac:spMkLst>
            <pc:docMk/>
            <pc:sldMk cId="0" sldId="275"/>
            <ac:spMk id="32" creationId="{6DFADB34-D2BF-0F47-733A-75F95EAE9E62}"/>
          </ac:spMkLst>
        </pc:spChg>
        <pc:spChg chg="add mod">
          <ac:chgData name="M 11001025" userId="9f63cc374db7e713" providerId="LiveId" clId="{07764561-75DA-4B8B-B487-CBFF4FBC066E}" dt="2024-01-19T21:39:17.104" v="3025"/>
          <ac:spMkLst>
            <pc:docMk/>
            <pc:sldMk cId="0" sldId="275"/>
            <ac:spMk id="33" creationId="{DEDB144C-358F-1356-EB98-F55994222BF9}"/>
          </ac:spMkLst>
        </pc:spChg>
        <pc:spChg chg="add mod">
          <ac:chgData name="M 11001025" userId="9f63cc374db7e713" providerId="LiveId" clId="{07764561-75DA-4B8B-B487-CBFF4FBC066E}" dt="2024-01-19T21:39:17.104" v="3025"/>
          <ac:spMkLst>
            <pc:docMk/>
            <pc:sldMk cId="0" sldId="275"/>
            <ac:spMk id="34" creationId="{AA33EA6C-B5B1-2C1C-DAE9-9FA235619086}"/>
          </ac:spMkLst>
        </pc:spChg>
        <pc:grpChg chg="add mod">
          <ac:chgData name="M 11001025" userId="9f63cc374db7e713" providerId="LiveId" clId="{07764561-75DA-4B8B-B487-CBFF4FBC066E}" dt="2024-01-19T21:12:49.960" v="2686" actId="1076"/>
          <ac:grpSpMkLst>
            <pc:docMk/>
            <pc:sldMk cId="0" sldId="275"/>
            <ac:grpSpMk id="13" creationId="{A40B03AB-13EC-643E-066B-A1263D86B52A}"/>
          </ac:grpSpMkLst>
        </pc:grpChg>
        <pc:grpChg chg="add mod">
          <ac:chgData name="M 11001025" userId="9f63cc374db7e713" providerId="LiveId" clId="{07764561-75DA-4B8B-B487-CBFF4FBC066E}" dt="2024-01-19T21:12:43.371" v="2685" actId="1076"/>
          <ac:grpSpMkLst>
            <pc:docMk/>
            <pc:sldMk cId="0" sldId="275"/>
            <ac:grpSpMk id="17" creationId="{027531C7-8173-735B-1402-4AF660F0F8FD}"/>
          </ac:grpSpMkLst>
        </pc:grpChg>
        <pc:picChg chg="add mod">
          <ac:chgData name="M 11001025" userId="9f63cc374db7e713" providerId="LiveId" clId="{07764561-75DA-4B8B-B487-CBFF4FBC066E}" dt="2024-01-19T21:12:17.068" v="2680" actId="1076"/>
          <ac:picMkLst>
            <pc:docMk/>
            <pc:sldMk cId="0" sldId="275"/>
            <ac:picMk id="9" creationId="{DBB1A877-B82F-0517-F38C-A21B7ED1F8C3}"/>
          </ac:picMkLst>
        </pc:picChg>
        <pc:picChg chg="add mod">
          <ac:chgData name="M 11001025" userId="9f63cc374db7e713" providerId="LiveId" clId="{07764561-75DA-4B8B-B487-CBFF4FBC066E}" dt="2024-01-19T21:12:13.072" v="2679" actId="1076"/>
          <ac:picMkLst>
            <pc:docMk/>
            <pc:sldMk cId="0" sldId="275"/>
            <ac:picMk id="10" creationId="{72B30A9E-8279-3ADE-866F-3C152E33007B}"/>
          </ac:picMkLst>
        </pc:picChg>
        <pc:picChg chg="add mod">
          <ac:chgData name="M 11001025" userId="9f63cc374db7e713" providerId="LiveId" clId="{07764561-75DA-4B8B-B487-CBFF4FBC066E}" dt="2024-01-19T21:11:51.501" v="2673" actId="1076"/>
          <ac:picMkLst>
            <pc:docMk/>
            <pc:sldMk cId="0" sldId="275"/>
            <ac:picMk id="11" creationId="{903C7FD8-9115-5812-F90E-4AA9D8990D8A}"/>
          </ac:picMkLst>
        </pc:picChg>
        <pc:picChg chg="add mod">
          <ac:chgData name="M 11001025" userId="9f63cc374db7e713" providerId="LiveId" clId="{07764561-75DA-4B8B-B487-CBFF4FBC066E}" dt="2024-01-19T21:12:11.399" v="2678" actId="14100"/>
          <ac:picMkLst>
            <pc:docMk/>
            <pc:sldMk cId="0" sldId="275"/>
            <ac:picMk id="12" creationId="{40807D60-C541-53FF-C12D-802C8EA7E72C}"/>
          </ac:picMkLst>
        </pc:picChg>
        <pc:cxnChg chg="add del mod">
          <ac:chgData name="M 11001025" userId="9f63cc374db7e713" providerId="LiveId" clId="{07764561-75DA-4B8B-B487-CBFF4FBC066E}" dt="2024-01-19T21:17:16.558" v="2699" actId="478"/>
          <ac:cxnSpMkLst>
            <pc:docMk/>
            <pc:sldMk cId="0" sldId="275"/>
            <ac:cxnSpMk id="21" creationId="{9C358D91-66AD-0979-66D9-6C2EB0B6B5FB}"/>
          </ac:cxnSpMkLst>
        </pc:cxnChg>
      </pc:sldChg>
      <pc:sldChg chg="addSp modSp del mod">
        <pc:chgData name="M 11001025" userId="9f63cc374db7e713" providerId="LiveId" clId="{07764561-75DA-4B8B-B487-CBFF4FBC066E}" dt="2024-01-19T21:38:36.457" v="3018" actId="47"/>
        <pc:sldMkLst>
          <pc:docMk/>
          <pc:sldMk cId="0" sldId="276"/>
        </pc:sldMkLst>
        <pc:spChg chg="mod">
          <ac:chgData name="M 11001025" userId="9f63cc374db7e713" providerId="LiveId" clId="{07764561-75DA-4B8B-B487-CBFF4FBC066E}" dt="2024-01-19T21:31:36.842" v="2885"/>
          <ac:spMkLst>
            <pc:docMk/>
            <pc:sldMk cId="0" sldId="276"/>
            <ac:spMk id="10" creationId="{3E4BCA93-F14E-0753-CB56-ACC2C9AC847B}"/>
          </ac:spMkLst>
        </pc:spChg>
        <pc:spChg chg="mod">
          <ac:chgData name="M 11001025" userId="9f63cc374db7e713" providerId="LiveId" clId="{07764561-75DA-4B8B-B487-CBFF4FBC066E}" dt="2024-01-19T21:31:45.848" v="2903" actId="20577"/>
          <ac:spMkLst>
            <pc:docMk/>
            <pc:sldMk cId="0" sldId="276"/>
            <ac:spMk id="11" creationId="{123FD6E4-145F-2915-984F-016453F64AA6}"/>
          </ac:spMkLst>
        </pc:spChg>
        <pc:spChg chg="mod">
          <ac:chgData name="M 11001025" userId="9f63cc374db7e713" providerId="LiveId" clId="{07764561-75DA-4B8B-B487-CBFF4FBC066E}" dt="2024-01-19T21:31:48.867" v="2904"/>
          <ac:spMkLst>
            <pc:docMk/>
            <pc:sldMk cId="0" sldId="276"/>
            <ac:spMk id="13" creationId="{A9976C34-D28F-7372-80AE-338B5E7AFE37}"/>
          </ac:spMkLst>
        </pc:spChg>
        <pc:spChg chg="mod">
          <ac:chgData name="M 11001025" userId="9f63cc374db7e713" providerId="LiveId" clId="{07764561-75DA-4B8B-B487-CBFF4FBC066E}" dt="2024-01-19T21:32:02.186" v="2934" actId="20577"/>
          <ac:spMkLst>
            <pc:docMk/>
            <pc:sldMk cId="0" sldId="276"/>
            <ac:spMk id="14" creationId="{2661D4BC-A29F-D868-8650-3897ED0C953D}"/>
          </ac:spMkLst>
        </pc:spChg>
        <pc:spChg chg="add mod">
          <ac:chgData name="M 11001025" userId="9f63cc374db7e713" providerId="LiveId" clId="{07764561-75DA-4B8B-B487-CBFF4FBC066E}" dt="2024-01-19T21:38:02.188" v="3016" actId="14100"/>
          <ac:spMkLst>
            <pc:docMk/>
            <pc:sldMk cId="0" sldId="276"/>
            <ac:spMk id="16" creationId="{E8942F00-0C42-D735-8509-FDF254460149}"/>
          </ac:spMkLst>
        </pc:spChg>
        <pc:spChg chg="add mod">
          <ac:chgData name="M 11001025" userId="9f63cc374db7e713" providerId="LiveId" clId="{07764561-75DA-4B8B-B487-CBFF4FBC066E}" dt="2024-01-19T21:37:06.390" v="3011" actId="1036"/>
          <ac:spMkLst>
            <pc:docMk/>
            <pc:sldMk cId="0" sldId="276"/>
            <ac:spMk id="18" creationId="{93D8F4FD-BCD5-78D1-ADDF-82392B293612}"/>
          </ac:spMkLst>
        </pc:spChg>
        <pc:grpChg chg="add mod">
          <ac:chgData name="M 11001025" userId="9f63cc374db7e713" providerId="LiveId" clId="{07764561-75DA-4B8B-B487-CBFF4FBC066E}" dt="2024-01-19T21:36:56.919" v="3006" actId="1035"/>
          <ac:grpSpMkLst>
            <pc:docMk/>
            <pc:sldMk cId="0" sldId="276"/>
            <ac:grpSpMk id="9" creationId="{5847B2A5-7326-8956-D570-6BD6573148FE}"/>
          </ac:grpSpMkLst>
        </pc:grpChg>
        <pc:grpChg chg="add mod">
          <ac:chgData name="M 11001025" userId="9f63cc374db7e713" providerId="LiveId" clId="{07764561-75DA-4B8B-B487-CBFF4FBC066E}" dt="2024-01-19T21:37:11.015" v="3013" actId="1036"/>
          <ac:grpSpMkLst>
            <pc:docMk/>
            <pc:sldMk cId="0" sldId="276"/>
            <ac:grpSpMk id="12" creationId="{BA8C5AD5-660F-13D1-7C80-87090925FF3B}"/>
          </ac:grpSpMkLst>
        </pc:grpChg>
      </pc:sldChg>
      <pc:sldChg chg="addSp modSp mod">
        <pc:chgData name="M 11001025" userId="9f63cc374db7e713" providerId="LiveId" clId="{07764561-75DA-4B8B-B487-CBFF4FBC066E}" dt="2024-01-19T21:52:45.535" v="3169" actId="1035"/>
        <pc:sldMkLst>
          <pc:docMk/>
          <pc:sldMk cId="0" sldId="277"/>
        </pc:sldMkLst>
        <pc:spChg chg="mod">
          <ac:chgData name="M 11001025" userId="9f63cc374db7e713" providerId="LiveId" clId="{07764561-75DA-4B8B-B487-CBFF4FBC066E}" dt="2024-01-19T21:44:08.220" v="3068" actId="20577"/>
          <ac:spMkLst>
            <pc:docMk/>
            <pc:sldMk cId="0" sldId="277"/>
            <ac:spMk id="4" creationId="{00000000-0000-0000-0000-000000000000}"/>
          </ac:spMkLst>
        </pc:spChg>
        <pc:spChg chg="mod">
          <ac:chgData name="M 11001025" userId="9f63cc374db7e713" providerId="LiveId" clId="{07764561-75DA-4B8B-B487-CBFF4FBC066E}" dt="2024-01-19T21:38:33.589" v="3017"/>
          <ac:spMkLst>
            <pc:docMk/>
            <pc:sldMk cId="0" sldId="277"/>
            <ac:spMk id="10" creationId="{A530ABF5-24B4-CFA9-A5B4-9CC109096C6E}"/>
          </ac:spMkLst>
        </pc:spChg>
        <pc:spChg chg="mod">
          <ac:chgData name="M 11001025" userId="9f63cc374db7e713" providerId="LiveId" clId="{07764561-75DA-4B8B-B487-CBFF4FBC066E}" dt="2024-01-19T21:38:33.589" v="3017"/>
          <ac:spMkLst>
            <pc:docMk/>
            <pc:sldMk cId="0" sldId="277"/>
            <ac:spMk id="11" creationId="{B5AA82F0-0512-AC85-C8E3-D6DC94E85B5F}"/>
          </ac:spMkLst>
        </pc:spChg>
        <pc:spChg chg="mod">
          <ac:chgData name="M 11001025" userId="9f63cc374db7e713" providerId="LiveId" clId="{07764561-75DA-4B8B-B487-CBFF4FBC066E}" dt="2024-01-19T21:38:33.589" v="3017"/>
          <ac:spMkLst>
            <pc:docMk/>
            <pc:sldMk cId="0" sldId="277"/>
            <ac:spMk id="13" creationId="{C430716A-B9C2-09C0-6D17-0BEA677A1E64}"/>
          </ac:spMkLst>
        </pc:spChg>
        <pc:spChg chg="mod">
          <ac:chgData name="M 11001025" userId="9f63cc374db7e713" providerId="LiveId" clId="{07764561-75DA-4B8B-B487-CBFF4FBC066E}" dt="2024-01-19T21:38:33.589" v="3017"/>
          <ac:spMkLst>
            <pc:docMk/>
            <pc:sldMk cId="0" sldId="277"/>
            <ac:spMk id="14" creationId="{A9C19608-716A-62D6-F2E4-A66936380761}"/>
          </ac:spMkLst>
        </pc:spChg>
        <pc:spChg chg="add mod">
          <ac:chgData name="M 11001025" userId="9f63cc374db7e713" providerId="LiveId" clId="{07764561-75DA-4B8B-B487-CBFF4FBC066E}" dt="2024-01-19T21:52:45.535" v="3169" actId="1035"/>
          <ac:spMkLst>
            <pc:docMk/>
            <pc:sldMk cId="0" sldId="277"/>
            <ac:spMk id="15" creationId="{696599D1-84C9-3303-0361-12C1F01D9158}"/>
          </ac:spMkLst>
        </pc:spChg>
        <pc:spChg chg="add mod">
          <ac:chgData name="M 11001025" userId="9f63cc374db7e713" providerId="LiveId" clId="{07764561-75DA-4B8B-B487-CBFF4FBC066E}" dt="2024-01-19T21:52:42.147" v="3168" actId="1035"/>
          <ac:spMkLst>
            <pc:docMk/>
            <pc:sldMk cId="0" sldId="277"/>
            <ac:spMk id="16" creationId="{1F502075-0F07-0B19-8513-CAC99465891B}"/>
          </ac:spMkLst>
        </pc:spChg>
        <pc:spChg chg="add mod ord">
          <ac:chgData name="M 11001025" userId="9f63cc374db7e713" providerId="LiveId" clId="{07764561-75DA-4B8B-B487-CBFF4FBC066E}" dt="2024-01-19T21:43:08.243" v="3050" actId="167"/>
          <ac:spMkLst>
            <pc:docMk/>
            <pc:sldMk cId="0" sldId="277"/>
            <ac:spMk id="17" creationId="{777E6CEF-0C51-BAD5-EC94-831E884DE63A}"/>
          </ac:spMkLst>
        </pc:spChg>
        <pc:grpChg chg="add mod">
          <ac:chgData name="M 11001025" userId="9f63cc374db7e713" providerId="LiveId" clId="{07764561-75DA-4B8B-B487-CBFF4FBC066E}" dt="2024-01-19T21:38:33.589" v="3017"/>
          <ac:grpSpMkLst>
            <pc:docMk/>
            <pc:sldMk cId="0" sldId="277"/>
            <ac:grpSpMk id="9" creationId="{9835676B-D26E-15CE-F899-6DEF8443C314}"/>
          </ac:grpSpMkLst>
        </pc:grpChg>
        <pc:grpChg chg="add mod">
          <ac:chgData name="M 11001025" userId="9f63cc374db7e713" providerId="LiveId" clId="{07764561-75DA-4B8B-B487-CBFF4FBC066E}" dt="2024-01-19T21:38:33.589" v="3017"/>
          <ac:grpSpMkLst>
            <pc:docMk/>
            <pc:sldMk cId="0" sldId="277"/>
            <ac:grpSpMk id="12" creationId="{68096A22-1238-D060-45E8-87F473BE0B88}"/>
          </ac:grpSpMkLst>
        </pc:grpChg>
      </pc:sldChg>
      <pc:sldChg chg="del">
        <pc:chgData name="M 11001025" userId="9f63cc374db7e713" providerId="LiveId" clId="{07764561-75DA-4B8B-B487-CBFF4FBC066E}" dt="2024-01-19T21:38:38.998" v="3019" actId="47"/>
        <pc:sldMkLst>
          <pc:docMk/>
          <pc:sldMk cId="0" sldId="278"/>
        </pc:sldMkLst>
      </pc:sldChg>
      <pc:sldChg chg="del">
        <pc:chgData name="M 11001025" userId="9f63cc374db7e713" providerId="LiveId" clId="{07764561-75DA-4B8B-B487-CBFF4FBC066E}" dt="2024-01-19T21:39:31.522" v="3026" actId="47"/>
        <pc:sldMkLst>
          <pc:docMk/>
          <pc:sldMk cId="0" sldId="279"/>
        </pc:sldMkLst>
      </pc:sldChg>
      <pc:sldChg chg="addSp delSp modSp add mod">
        <pc:chgData name="M 11001025" userId="9f63cc374db7e713" providerId="LiveId" clId="{07764561-75DA-4B8B-B487-CBFF4FBC066E}" dt="2024-01-19T21:59:43.299" v="3193" actId="108"/>
        <pc:sldMkLst>
          <pc:docMk/>
          <pc:sldMk cId="4168443484" sldId="282"/>
        </pc:sldMkLst>
        <pc:spChg chg="mod">
          <ac:chgData name="M 11001025" userId="9f63cc374db7e713" providerId="LiveId" clId="{07764561-75DA-4B8B-B487-CBFF4FBC066E}" dt="2024-01-19T21:30:08.976" v="2859" actId="20577"/>
          <ac:spMkLst>
            <pc:docMk/>
            <pc:sldMk cId="4168443484" sldId="282"/>
            <ac:spMk id="4" creationId="{00000000-0000-0000-0000-000000000000}"/>
          </ac:spMkLst>
        </pc:spChg>
        <pc:spChg chg="mod">
          <ac:chgData name="M 11001025" userId="9f63cc374db7e713" providerId="LiveId" clId="{07764561-75DA-4B8B-B487-CBFF4FBC066E}" dt="2024-01-19T21:59:43.299" v="3193" actId="108"/>
          <ac:spMkLst>
            <pc:docMk/>
            <pc:sldMk cId="4168443484" sldId="282"/>
            <ac:spMk id="9" creationId="{00000000-0000-0000-0000-000000000000}"/>
          </ac:spMkLst>
        </pc:spChg>
        <pc:spChg chg="del">
          <ac:chgData name="M 11001025" userId="9f63cc374db7e713" providerId="LiveId" clId="{07764561-75DA-4B8B-B487-CBFF4FBC066E}" dt="2024-01-19T16:08:51.762" v="62" actId="478"/>
          <ac:spMkLst>
            <pc:docMk/>
            <pc:sldMk cId="4168443484" sldId="282"/>
            <ac:spMk id="10" creationId="{00000000-0000-0000-0000-000000000000}"/>
          </ac:spMkLst>
        </pc:spChg>
        <pc:spChg chg="del">
          <ac:chgData name="M 11001025" userId="9f63cc374db7e713" providerId="LiveId" clId="{07764561-75DA-4B8B-B487-CBFF4FBC066E}" dt="2024-01-19T16:08:50.731" v="61" actId="478"/>
          <ac:spMkLst>
            <pc:docMk/>
            <pc:sldMk cId="4168443484" sldId="282"/>
            <ac:spMk id="11" creationId="{00000000-0000-0000-0000-000000000000}"/>
          </ac:spMkLst>
        </pc:spChg>
        <pc:spChg chg="del">
          <ac:chgData name="M 11001025" userId="9f63cc374db7e713" providerId="LiveId" clId="{07764561-75DA-4B8B-B487-CBFF4FBC066E}" dt="2024-01-19T16:08:53.077" v="63" actId="478"/>
          <ac:spMkLst>
            <pc:docMk/>
            <pc:sldMk cId="4168443484" sldId="282"/>
            <ac:spMk id="12" creationId="{00000000-0000-0000-0000-000000000000}"/>
          </ac:spMkLst>
        </pc:spChg>
        <pc:spChg chg="del">
          <ac:chgData name="M 11001025" userId="9f63cc374db7e713" providerId="LiveId" clId="{07764561-75DA-4B8B-B487-CBFF4FBC066E}" dt="2024-01-19T16:08:55.946" v="65" actId="478"/>
          <ac:spMkLst>
            <pc:docMk/>
            <pc:sldMk cId="4168443484" sldId="282"/>
            <ac:spMk id="13" creationId="{00000000-0000-0000-0000-000000000000}"/>
          </ac:spMkLst>
        </pc:spChg>
        <pc:spChg chg="del">
          <ac:chgData name="M 11001025" userId="9f63cc374db7e713" providerId="LiveId" clId="{07764561-75DA-4B8B-B487-CBFF4FBC066E}" dt="2024-01-19T16:08:57.315" v="66" actId="478"/>
          <ac:spMkLst>
            <pc:docMk/>
            <pc:sldMk cId="4168443484" sldId="282"/>
            <ac:spMk id="17" creationId="{00000000-0000-0000-0000-000000000000}"/>
          </ac:spMkLst>
        </pc:spChg>
        <pc:spChg chg="add mod">
          <ac:chgData name="M 11001025" userId="9f63cc374db7e713" providerId="LiveId" clId="{07764561-75DA-4B8B-B487-CBFF4FBC066E}" dt="2024-01-19T16:19:44.091" v="158" actId="1037"/>
          <ac:spMkLst>
            <pc:docMk/>
            <pc:sldMk cId="4168443484" sldId="282"/>
            <ac:spMk id="19" creationId="{3CEE47EB-0608-FA88-5381-4545BCB0952D}"/>
          </ac:spMkLst>
        </pc:spChg>
        <pc:spChg chg="add mod">
          <ac:chgData name="M 11001025" userId="9f63cc374db7e713" providerId="LiveId" clId="{07764561-75DA-4B8B-B487-CBFF4FBC066E}" dt="2024-01-19T16:19:53.637" v="160" actId="1076"/>
          <ac:spMkLst>
            <pc:docMk/>
            <pc:sldMk cId="4168443484" sldId="282"/>
            <ac:spMk id="20" creationId="{D86BCAFB-3EFE-D63F-31B3-5E8EAABAA128}"/>
          </ac:spMkLst>
        </pc:spChg>
        <pc:spChg chg="add mod">
          <ac:chgData name="M 11001025" userId="9f63cc374db7e713" providerId="LiveId" clId="{07764561-75DA-4B8B-B487-CBFF4FBC066E}" dt="2024-01-19T16:20:39.461" v="165" actId="1035"/>
          <ac:spMkLst>
            <pc:docMk/>
            <pc:sldMk cId="4168443484" sldId="282"/>
            <ac:spMk id="21" creationId="{F4152071-B4DA-0BBE-414A-07074C322F3B}"/>
          </ac:spMkLst>
        </pc:spChg>
        <pc:spChg chg="add mod ord">
          <ac:chgData name="M 11001025" userId="9f63cc374db7e713" providerId="LiveId" clId="{07764561-75DA-4B8B-B487-CBFF4FBC066E}" dt="2024-01-19T21:40:14.501" v="3032" actId="167"/>
          <ac:spMkLst>
            <pc:docMk/>
            <pc:sldMk cId="4168443484" sldId="282"/>
            <ac:spMk id="22" creationId="{8377F957-FF07-F1C5-5096-6F9A7611C0DF}"/>
          </ac:spMkLst>
        </pc:spChg>
        <pc:grpChg chg="del">
          <ac:chgData name="M 11001025" userId="9f63cc374db7e713" providerId="LiveId" clId="{07764561-75DA-4B8B-B487-CBFF4FBC066E}" dt="2024-01-19T16:08:54.058" v="64" actId="478"/>
          <ac:grpSpMkLst>
            <pc:docMk/>
            <pc:sldMk cId="4168443484" sldId="282"/>
            <ac:grpSpMk id="14" creationId="{00000000-0000-0000-0000-000000000000}"/>
          </ac:grpSpMkLst>
        </pc:grpChg>
        <pc:graphicFrameChg chg="add mod modGraphic">
          <ac:chgData name="M 11001025" userId="9f63cc374db7e713" providerId="LiveId" clId="{07764561-75DA-4B8B-B487-CBFF4FBC066E}" dt="2024-01-19T16:45:15.158" v="187"/>
          <ac:graphicFrameMkLst>
            <pc:docMk/>
            <pc:sldMk cId="4168443484" sldId="282"/>
            <ac:graphicFrameMk id="18" creationId="{0A7CDA8C-B6F8-D103-041E-13B5555B111F}"/>
          </ac:graphicFrameMkLst>
        </pc:graphicFrameChg>
      </pc:sldChg>
      <pc:sldChg chg="delSp modSp add del mod">
        <pc:chgData name="M 11001025" userId="9f63cc374db7e713" providerId="LiveId" clId="{07764561-75DA-4B8B-B487-CBFF4FBC066E}" dt="2024-01-19T17:26:10.545" v="459" actId="47"/>
        <pc:sldMkLst>
          <pc:docMk/>
          <pc:sldMk cId="2428210224" sldId="283"/>
        </pc:sldMkLst>
        <pc:spChg chg="mod">
          <ac:chgData name="M 11001025" userId="9f63cc374db7e713" providerId="LiveId" clId="{07764561-75DA-4B8B-B487-CBFF4FBC066E}" dt="2024-01-19T17:43:17.478" v="636"/>
          <ac:spMkLst>
            <pc:docMk/>
            <pc:sldMk cId="2428210224" sldId="283"/>
            <ac:spMk id="3" creationId="{80E443BA-A9F9-7F88-A0AE-CCBAD8391A11}"/>
          </ac:spMkLst>
        </pc:spChg>
        <pc:spChg chg="add mod">
          <ac:chgData name="M 11001025" userId="9f63cc374db7e713" providerId="LiveId" clId="{07764561-75DA-4B8B-B487-CBFF4FBC066E}" dt="2024-01-19T17:43:17.478" v="636"/>
          <ac:spMkLst>
            <pc:docMk/>
            <pc:sldMk cId="2428210224" sldId="283"/>
            <ac:spMk id="4" creationId="{396E19B3-A11E-EAB3-5E1F-4ABD609B2107}"/>
          </ac:spMkLst>
        </pc:spChg>
        <pc:spChg chg="add mod">
          <ac:chgData name="M 11001025" userId="9f63cc374db7e713" providerId="LiveId" clId="{07764561-75DA-4B8B-B487-CBFF4FBC066E}" dt="2024-01-19T17:43:17.478" v="636"/>
          <ac:spMkLst>
            <pc:docMk/>
            <pc:sldMk cId="2428210224" sldId="283"/>
            <ac:spMk id="5" creationId="{C8352717-C392-1DC0-44A9-AACDB6694AED}"/>
          </ac:spMkLst>
        </pc:spChg>
        <pc:spChg chg="del">
          <ac:chgData name="M 11001025" userId="9f63cc374db7e713" providerId="LiveId" clId="{07764561-75DA-4B8B-B487-CBFF4FBC066E}" dt="2024-01-19T17:25:26.453" v="454" actId="21"/>
          <ac:spMkLst>
            <pc:docMk/>
            <pc:sldMk cId="2428210224" sldId="283"/>
            <ac:spMk id="6" creationId="{00000000-0000-0000-0000-000000000000}"/>
          </ac:spMkLst>
        </pc:spChg>
        <pc:spChg chg="add mod">
          <ac:chgData name="M 11001025" userId="9f63cc374db7e713" providerId="LiveId" clId="{07764561-75DA-4B8B-B487-CBFF4FBC066E}" dt="2024-01-19T17:43:17.478" v="636"/>
          <ac:spMkLst>
            <pc:docMk/>
            <pc:sldMk cId="2428210224" sldId="283"/>
            <ac:spMk id="6" creationId="{37D1DD77-2D33-1D1D-4EE5-BE228E768244}"/>
          </ac:spMkLst>
        </pc:spChg>
        <pc:spChg chg="add mod">
          <ac:chgData name="M 11001025" userId="9f63cc374db7e713" providerId="LiveId" clId="{07764561-75DA-4B8B-B487-CBFF4FBC066E}" dt="2024-01-19T17:43:17.478" v="636"/>
          <ac:spMkLst>
            <pc:docMk/>
            <pc:sldMk cId="2428210224" sldId="283"/>
            <ac:spMk id="7" creationId="{67FDD568-2714-2C7E-07C2-CABE3D65CAAA}"/>
          </ac:spMkLst>
        </pc:spChg>
        <pc:spChg chg="add mod">
          <ac:chgData name="M 11001025" userId="9f63cc374db7e713" providerId="LiveId" clId="{07764561-75DA-4B8B-B487-CBFF4FBC066E}" dt="2024-01-19T17:43:17.478" v="636"/>
          <ac:spMkLst>
            <pc:docMk/>
            <pc:sldMk cId="2428210224" sldId="283"/>
            <ac:spMk id="8" creationId="{2B8C26D6-478A-300F-10EC-5A51A4E3A329}"/>
          </ac:spMkLst>
        </pc:spChg>
        <pc:spChg chg="add mod">
          <ac:chgData name="M 11001025" userId="9f63cc374db7e713" providerId="LiveId" clId="{07764561-75DA-4B8B-B487-CBFF4FBC066E}" dt="2024-01-19T17:43:17.478" v="636"/>
          <ac:spMkLst>
            <pc:docMk/>
            <pc:sldMk cId="2428210224" sldId="283"/>
            <ac:spMk id="9" creationId="{B86C4DD5-17F2-D3BD-30B7-0E220FE3FEDD}"/>
          </ac:spMkLst>
        </pc:spChg>
        <pc:spChg chg="add mod">
          <ac:chgData name="M 11001025" userId="9f63cc374db7e713" providerId="LiveId" clId="{07764561-75DA-4B8B-B487-CBFF4FBC066E}" dt="2024-01-19T17:46:22.944" v="697" actId="14100"/>
          <ac:spMkLst>
            <pc:docMk/>
            <pc:sldMk cId="2428210224" sldId="283"/>
            <ac:spMk id="11" creationId="{E15B3490-1608-A351-3315-45B97D964654}"/>
          </ac:spMkLst>
        </pc:spChg>
        <pc:spChg chg="add del mod">
          <ac:chgData name="M 11001025" userId="9f63cc374db7e713" providerId="LiveId" clId="{07764561-75DA-4B8B-B487-CBFF4FBC066E}" dt="2024-01-19T17:43:20.414" v="637" actId="478"/>
          <ac:spMkLst>
            <pc:docMk/>
            <pc:sldMk cId="2428210224" sldId="283"/>
            <ac:spMk id="12" creationId="{98523BA8-8134-038F-D604-2BE393635113}"/>
          </ac:spMkLst>
        </pc:spChg>
        <pc:spChg chg="add mod">
          <ac:chgData name="M 11001025" userId="9f63cc374db7e713" providerId="LiveId" clId="{07764561-75DA-4B8B-B487-CBFF4FBC066E}" dt="2024-01-19T17:51:55.252" v="788" actId="2710"/>
          <ac:spMkLst>
            <pc:docMk/>
            <pc:sldMk cId="2428210224" sldId="283"/>
            <ac:spMk id="15" creationId="{4B562E27-E480-B6EB-F755-ED19A4416765}"/>
          </ac:spMkLst>
        </pc:spChg>
        <pc:spChg chg="mod">
          <ac:chgData name="M 11001025" userId="9f63cc374db7e713" providerId="LiveId" clId="{07764561-75DA-4B8B-B487-CBFF4FBC066E}" dt="2024-01-19T17:44:30.513" v="657"/>
          <ac:spMkLst>
            <pc:docMk/>
            <pc:sldMk cId="2428210224" sldId="283"/>
            <ac:spMk id="17" creationId="{A5283365-DBF5-968F-6E3B-660C23801591}"/>
          </ac:spMkLst>
        </pc:spChg>
        <pc:spChg chg="del">
          <ac:chgData name="M 11001025" userId="9f63cc374db7e713" providerId="LiveId" clId="{07764561-75DA-4B8B-B487-CBFF4FBC066E}" dt="2024-01-19T17:25:26.453" v="454" actId="21"/>
          <ac:spMkLst>
            <pc:docMk/>
            <pc:sldMk cId="2428210224" sldId="283"/>
            <ac:spMk id="18" creationId="{00000000-0000-0000-0000-000000000000}"/>
          </ac:spMkLst>
        </pc:spChg>
        <pc:spChg chg="mod">
          <ac:chgData name="M 11001025" userId="9f63cc374db7e713" providerId="LiveId" clId="{07764561-75DA-4B8B-B487-CBFF4FBC066E}" dt="2024-01-19T17:44:30.513" v="657"/>
          <ac:spMkLst>
            <pc:docMk/>
            <pc:sldMk cId="2428210224" sldId="283"/>
            <ac:spMk id="18" creationId="{40A0EB37-6D8F-7F55-55A3-B83673F75F01}"/>
          </ac:spMkLst>
        </pc:spChg>
        <pc:spChg chg="add mod">
          <ac:chgData name="M 11001025" userId="9f63cc374db7e713" providerId="LiveId" clId="{07764561-75DA-4B8B-B487-CBFF4FBC066E}" dt="2024-01-19T20:41:59.365" v="2386" actId="14100"/>
          <ac:spMkLst>
            <pc:docMk/>
            <pc:sldMk cId="2428210224" sldId="283"/>
            <ac:spMk id="19" creationId="{3C9975BF-C32B-5915-7B59-51A03370AF3F}"/>
          </ac:spMkLst>
        </pc:spChg>
        <pc:spChg chg="add mod">
          <ac:chgData name="M 11001025" userId="9f63cc374db7e713" providerId="LiveId" clId="{07764561-75DA-4B8B-B487-CBFF4FBC066E}" dt="2024-01-19T17:50:58.950" v="773" actId="164"/>
          <ac:spMkLst>
            <pc:docMk/>
            <pc:sldMk cId="2428210224" sldId="283"/>
            <ac:spMk id="20" creationId="{459546B3-5866-F958-116E-F3ED089A90CC}"/>
          </ac:spMkLst>
        </pc:spChg>
        <pc:spChg chg="add mod">
          <ac:chgData name="M 11001025" userId="9f63cc374db7e713" providerId="LiveId" clId="{07764561-75DA-4B8B-B487-CBFF4FBC066E}" dt="2024-01-19T17:46:25.968" v="698" actId="403"/>
          <ac:spMkLst>
            <pc:docMk/>
            <pc:sldMk cId="2428210224" sldId="283"/>
            <ac:spMk id="22" creationId="{936B5EDE-41C6-DFF1-6E6E-A80D1660C9AA}"/>
          </ac:spMkLst>
        </pc:spChg>
        <pc:spChg chg="add mod">
          <ac:chgData name="M 11001025" userId="9f63cc374db7e713" providerId="LiveId" clId="{07764561-75DA-4B8B-B487-CBFF4FBC066E}" dt="2024-01-19T21:30:53.388" v="2876" actId="20577"/>
          <ac:spMkLst>
            <pc:docMk/>
            <pc:sldMk cId="2428210224" sldId="283"/>
            <ac:spMk id="24" creationId="{389F3E8B-6E79-631B-348C-C41774BE162B}"/>
          </ac:spMkLst>
        </pc:spChg>
        <pc:spChg chg="del mod">
          <ac:chgData name="M 11001025" userId="9f63cc374db7e713" providerId="LiveId" clId="{07764561-75DA-4B8B-B487-CBFF4FBC066E}" dt="2024-01-19T17:25:26.453" v="454" actId="21"/>
          <ac:spMkLst>
            <pc:docMk/>
            <pc:sldMk cId="2428210224" sldId="283"/>
            <ac:spMk id="25" creationId="{00000000-0000-0000-0000-000000000000}"/>
          </ac:spMkLst>
        </pc:spChg>
        <pc:spChg chg="del mod">
          <ac:chgData name="M 11001025" userId="9f63cc374db7e713" providerId="LiveId" clId="{07764561-75DA-4B8B-B487-CBFF4FBC066E}" dt="2024-01-19T17:25:26.453" v="454" actId="21"/>
          <ac:spMkLst>
            <pc:docMk/>
            <pc:sldMk cId="2428210224" sldId="283"/>
            <ac:spMk id="26" creationId="{00000000-0000-0000-0000-000000000000}"/>
          </ac:spMkLst>
        </pc:spChg>
        <pc:spChg chg="del mod">
          <ac:chgData name="M 11001025" userId="9f63cc374db7e713" providerId="LiveId" clId="{07764561-75DA-4B8B-B487-CBFF4FBC066E}" dt="2024-01-19T17:25:26.453" v="454" actId="21"/>
          <ac:spMkLst>
            <pc:docMk/>
            <pc:sldMk cId="2428210224" sldId="283"/>
            <ac:spMk id="27" creationId="{00000000-0000-0000-0000-000000000000}"/>
          </ac:spMkLst>
        </pc:spChg>
        <pc:spChg chg="del mod">
          <ac:chgData name="M 11001025" userId="9f63cc374db7e713" providerId="LiveId" clId="{07764561-75DA-4B8B-B487-CBFF4FBC066E}" dt="2024-01-19T17:25:26.453" v="454" actId="21"/>
          <ac:spMkLst>
            <pc:docMk/>
            <pc:sldMk cId="2428210224" sldId="283"/>
            <ac:spMk id="28" creationId="{00000000-0000-0000-0000-000000000000}"/>
          </ac:spMkLst>
        </pc:spChg>
        <pc:spChg chg="del mod">
          <ac:chgData name="M 11001025" userId="9f63cc374db7e713" providerId="LiveId" clId="{07764561-75DA-4B8B-B487-CBFF4FBC066E}" dt="2024-01-19T17:25:26.453" v="454" actId="21"/>
          <ac:spMkLst>
            <pc:docMk/>
            <pc:sldMk cId="2428210224" sldId="283"/>
            <ac:spMk id="29" creationId="{00000000-0000-0000-0000-000000000000}"/>
          </ac:spMkLst>
        </pc:spChg>
        <pc:spChg chg="del mod">
          <ac:chgData name="M 11001025" userId="9f63cc374db7e713" providerId="LiveId" clId="{07764561-75DA-4B8B-B487-CBFF4FBC066E}" dt="2024-01-19T17:25:26.453" v="454" actId="21"/>
          <ac:spMkLst>
            <pc:docMk/>
            <pc:sldMk cId="2428210224" sldId="283"/>
            <ac:spMk id="30" creationId="{00000000-0000-0000-0000-000000000000}"/>
          </ac:spMkLst>
        </pc:spChg>
        <pc:spChg chg="del mod">
          <ac:chgData name="M 11001025" userId="9f63cc374db7e713" providerId="LiveId" clId="{07764561-75DA-4B8B-B487-CBFF4FBC066E}" dt="2024-01-19T17:25:26.453" v="454" actId="21"/>
          <ac:spMkLst>
            <pc:docMk/>
            <pc:sldMk cId="2428210224" sldId="283"/>
            <ac:spMk id="31" creationId="{00000000-0000-0000-0000-000000000000}"/>
          </ac:spMkLst>
        </pc:spChg>
        <pc:spChg chg="del mod">
          <ac:chgData name="M 11001025" userId="9f63cc374db7e713" providerId="LiveId" clId="{07764561-75DA-4B8B-B487-CBFF4FBC066E}" dt="2024-01-19T17:25:26.453" v="454" actId="21"/>
          <ac:spMkLst>
            <pc:docMk/>
            <pc:sldMk cId="2428210224" sldId="283"/>
            <ac:spMk id="32" creationId="{00000000-0000-0000-0000-000000000000}"/>
          </ac:spMkLst>
        </pc:spChg>
        <pc:spChg chg="del mod">
          <ac:chgData name="M 11001025" userId="9f63cc374db7e713" providerId="LiveId" clId="{07764561-75DA-4B8B-B487-CBFF4FBC066E}" dt="2024-01-19T17:25:26.453" v="454" actId="21"/>
          <ac:spMkLst>
            <pc:docMk/>
            <pc:sldMk cId="2428210224" sldId="283"/>
            <ac:spMk id="33" creationId="{00000000-0000-0000-0000-000000000000}"/>
          </ac:spMkLst>
        </pc:spChg>
        <pc:grpChg chg="add mod">
          <ac:chgData name="M 11001025" userId="9f63cc374db7e713" providerId="LiveId" clId="{07764561-75DA-4B8B-B487-CBFF4FBC066E}" dt="2024-01-19T17:43:17.478" v="636"/>
          <ac:grpSpMkLst>
            <pc:docMk/>
            <pc:sldMk cId="2428210224" sldId="283"/>
            <ac:grpSpMk id="2" creationId="{EB16DCBB-0A5F-4C44-67CF-FAED4A98A266}"/>
          </ac:grpSpMkLst>
        </pc:grpChg>
        <pc:grpChg chg="del">
          <ac:chgData name="M 11001025" userId="9f63cc374db7e713" providerId="LiveId" clId="{07764561-75DA-4B8B-B487-CBFF4FBC066E}" dt="2024-01-19T17:25:26.453" v="454" actId="21"/>
          <ac:grpSpMkLst>
            <pc:docMk/>
            <pc:sldMk cId="2428210224" sldId="283"/>
            <ac:grpSpMk id="3" creationId="{00000000-0000-0000-0000-000000000000}"/>
          </ac:grpSpMkLst>
        </pc:grpChg>
        <pc:grpChg chg="del">
          <ac:chgData name="M 11001025" userId="9f63cc374db7e713" providerId="LiveId" clId="{07764561-75DA-4B8B-B487-CBFF4FBC066E}" dt="2024-01-19T17:25:26.453" v="454" actId="21"/>
          <ac:grpSpMkLst>
            <pc:docMk/>
            <pc:sldMk cId="2428210224" sldId="283"/>
            <ac:grpSpMk id="7" creationId="{00000000-0000-0000-0000-000000000000}"/>
          </ac:grpSpMkLst>
        </pc:grpChg>
        <pc:grpChg chg="del">
          <ac:chgData name="M 11001025" userId="9f63cc374db7e713" providerId="LiveId" clId="{07764561-75DA-4B8B-B487-CBFF4FBC066E}" dt="2024-01-19T17:25:26.453" v="454" actId="21"/>
          <ac:grpSpMkLst>
            <pc:docMk/>
            <pc:sldMk cId="2428210224" sldId="283"/>
            <ac:grpSpMk id="10" creationId="{00000000-0000-0000-0000-000000000000}"/>
          </ac:grpSpMkLst>
        </pc:grpChg>
        <pc:grpChg chg="add mod">
          <ac:chgData name="M 11001025" userId="9f63cc374db7e713" providerId="LiveId" clId="{07764561-75DA-4B8B-B487-CBFF4FBC066E}" dt="2024-01-19T17:50:58.950" v="773" actId="164"/>
          <ac:grpSpMkLst>
            <pc:docMk/>
            <pc:sldMk cId="2428210224" sldId="283"/>
            <ac:grpSpMk id="13" creationId="{314662ED-A20F-A5AE-0C58-F4FE886058FA}"/>
          </ac:grpSpMkLst>
        </pc:grpChg>
        <pc:grpChg chg="del">
          <ac:chgData name="M 11001025" userId="9f63cc374db7e713" providerId="LiveId" clId="{07764561-75DA-4B8B-B487-CBFF4FBC066E}" dt="2024-01-19T17:25:26.453" v="454" actId="21"/>
          <ac:grpSpMkLst>
            <pc:docMk/>
            <pc:sldMk cId="2428210224" sldId="283"/>
            <ac:grpSpMk id="15" creationId="{00000000-0000-0000-0000-000000000000}"/>
          </ac:grpSpMkLst>
        </pc:grpChg>
        <pc:grpChg chg="add mod">
          <ac:chgData name="M 11001025" userId="9f63cc374db7e713" providerId="LiveId" clId="{07764561-75DA-4B8B-B487-CBFF4FBC066E}" dt="2024-01-19T17:45:30.930" v="667" actId="14100"/>
          <ac:grpSpMkLst>
            <pc:docMk/>
            <pc:sldMk cId="2428210224" sldId="283"/>
            <ac:grpSpMk id="16" creationId="{664290F1-C7E9-D201-E510-06934DB7FD66}"/>
          </ac:grpSpMkLst>
        </pc:grpChg>
        <pc:grpChg chg="add mod">
          <ac:chgData name="M 11001025" userId="9f63cc374db7e713" providerId="LiveId" clId="{07764561-75DA-4B8B-B487-CBFF4FBC066E}" dt="2024-01-19T17:50:58.950" v="773" actId="164"/>
          <ac:grpSpMkLst>
            <pc:docMk/>
            <pc:sldMk cId="2428210224" sldId="283"/>
            <ac:grpSpMk id="23" creationId="{51C6D1DD-DC3E-ABA3-51FF-DE7787E0E44E}"/>
          </ac:grpSpMkLst>
        </pc:grpChg>
        <pc:picChg chg="add mod">
          <ac:chgData name="M 11001025" userId="9f63cc374db7e713" providerId="LiveId" clId="{07764561-75DA-4B8B-B487-CBFF4FBC066E}" dt="2024-01-19T17:43:33.623" v="644" actId="164"/>
          <ac:picMkLst>
            <pc:docMk/>
            <pc:sldMk cId="2428210224" sldId="283"/>
            <ac:picMk id="10" creationId="{EBF8B52A-6831-1087-7BE8-3E8C2D3AC044}"/>
          </ac:picMkLst>
        </pc:picChg>
      </pc:sldChg>
      <pc:sldChg chg="addSp delSp modSp add del mod">
        <pc:chgData name="M 11001025" userId="9f63cc374db7e713" providerId="LiveId" clId="{07764561-75DA-4B8B-B487-CBFF4FBC066E}" dt="2024-01-19T21:43:27.721" v="3052" actId="20577"/>
        <pc:sldMkLst>
          <pc:docMk/>
          <pc:sldMk cId="2290200408" sldId="284"/>
        </pc:sldMkLst>
        <pc:spChg chg="del">
          <ac:chgData name="M 11001025" userId="9f63cc374db7e713" providerId="LiveId" clId="{07764561-75DA-4B8B-B487-CBFF4FBC066E}" dt="2024-01-19T19:45:33.557" v="1865" actId="478"/>
          <ac:spMkLst>
            <pc:docMk/>
            <pc:sldMk cId="2290200408" sldId="284"/>
            <ac:spMk id="2" creationId="{00000000-0000-0000-0000-000000000000}"/>
          </ac:spMkLst>
        </pc:spChg>
        <pc:spChg chg="del">
          <ac:chgData name="M 11001025" userId="9f63cc374db7e713" providerId="LiveId" clId="{07764561-75DA-4B8B-B487-CBFF4FBC066E}" dt="2024-01-19T18:56:25.728" v="1487" actId="478"/>
          <ac:spMkLst>
            <pc:docMk/>
            <pc:sldMk cId="2290200408" sldId="284"/>
            <ac:spMk id="3" creationId="{00000000-0000-0000-0000-000000000000}"/>
          </ac:spMkLst>
        </pc:spChg>
        <pc:spChg chg="del">
          <ac:chgData name="M 11001025" userId="9f63cc374db7e713" providerId="LiveId" clId="{07764561-75DA-4B8B-B487-CBFF4FBC066E}" dt="2024-01-19T19:45:33.557" v="1865" actId="478"/>
          <ac:spMkLst>
            <pc:docMk/>
            <pc:sldMk cId="2290200408" sldId="284"/>
            <ac:spMk id="4" creationId="{00000000-0000-0000-0000-000000000000}"/>
          </ac:spMkLst>
        </pc:spChg>
        <pc:spChg chg="mod">
          <ac:chgData name="M 11001025" userId="9f63cc374db7e713" providerId="LiveId" clId="{07764561-75DA-4B8B-B487-CBFF4FBC066E}" dt="2024-01-19T21:43:27.721" v="3052" actId="20577"/>
          <ac:spMkLst>
            <pc:docMk/>
            <pc:sldMk cId="2290200408" sldId="284"/>
            <ac:spMk id="5" creationId="{00000000-0000-0000-0000-000000000000}"/>
          </ac:spMkLst>
        </pc:spChg>
        <pc:spChg chg="del">
          <ac:chgData name="M 11001025" userId="9f63cc374db7e713" providerId="LiveId" clId="{07764561-75DA-4B8B-B487-CBFF4FBC066E}" dt="2024-01-19T19:45:33.557" v="1865" actId="478"/>
          <ac:spMkLst>
            <pc:docMk/>
            <pc:sldMk cId="2290200408" sldId="284"/>
            <ac:spMk id="6" creationId="{00000000-0000-0000-0000-000000000000}"/>
          </ac:spMkLst>
        </pc:spChg>
        <pc:spChg chg="del mod">
          <ac:chgData name="M 11001025" userId="9f63cc374db7e713" providerId="LiveId" clId="{07764561-75DA-4B8B-B487-CBFF4FBC066E}" dt="2024-01-19T19:45:33.557" v="1865" actId="478"/>
          <ac:spMkLst>
            <pc:docMk/>
            <pc:sldMk cId="2290200408" sldId="284"/>
            <ac:spMk id="7" creationId="{00000000-0000-0000-0000-000000000000}"/>
          </ac:spMkLst>
        </pc:spChg>
        <pc:spChg chg="del mod">
          <ac:chgData name="M 11001025" userId="9f63cc374db7e713" providerId="LiveId" clId="{07764561-75DA-4B8B-B487-CBFF4FBC066E}" dt="2024-01-19T19:45:33.557" v="1865" actId="478"/>
          <ac:spMkLst>
            <pc:docMk/>
            <pc:sldMk cId="2290200408" sldId="284"/>
            <ac:spMk id="8" creationId="{00000000-0000-0000-0000-000000000000}"/>
          </ac:spMkLst>
        </pc:spChg>
        <pc:spChg chg="del mod">
          <ac:chgData name="M 11001025" userId="9f63cc374db7e713" providerId="LiveId" clId="{07764561-75DA-4B8B-B487-CBFF4FBC066E}" dt="2024-01-19T19:45:33.557" v="1865" actId="478"/>
          <ac:spMkLst>
            <pc:docMk/>
            <pc:sldMk cId="2290200408" sldId="284"/>
            <ac:spMk id="9" creationId="{00000000-0000-0000-0000-000000000000}"/>
          </ac:spMkLst>
        </pc:spChg>
        <pc:spChg chg="del mod">
          <ac:chgData name="M 11001025" userId="9f63cc374db7e713" providerId="LiveId" clId="{07764561-75DA-4B8B-B487-CBFF4FBC066E}" dt="2024-01-19T17:15:16.353" v="322" actId="21"/>
          <ac:spMkLst>
            <pc:docMk/>
            <pc:sldMk cId="2290200408" sldId="284"/>
            <ac:spMk id="10" creationId="{00000000-0000-0000-0000-000000000000}"/>
          </ac:spMkLst>
        </pc:spChg>
        <pc:spChg chg="del mod">
          <ac:chgData name="M 11001025" userId="9f63cc374db7e713" providerId="LiveId" clId="{07764561-75DA-4B8B-B487-CBFF4FBC066E}" dt="2024-01-19T17:15:16.353" v="322" actId="21"/>
          <ac:spMkLst>
            <pc:docMk/>
            <pc:sldMk cId="2290200408" sldId="284"/>
            <ac:spMk id="11" creationId="{00000000-0000-0000-0000-000000000000}"/>
          </ac:spMkLst>
        </pc:spChg>
        <pc:spChg chg="add mod">
          <ac:chgData name="M 11001025" userId="9f63cc374db7e713" providerId="LiveId" clId="{07764561-75DA-4B8B-B487-CBFF4FBC066E}" dt="2024-01-19T19:02:12.515" v="1527" actId="1035"/>
          <ac:spMkLst>
            <pc:docMk/>
            <pc:sldMk cId="2290200408" sldId="284"/>
            <ac:spMk id="11" creationId="{FAE4E6C2-C2DF-F6A1-5845-0C8BC8DA7C4E}"/>
          </ac:spMkLst>
        </pc:spChg>
        <pc:spChg chg="del mod">
          <ac:chgData name="M 11001025" userId="9f63cc374db7e713" providerId="LiveId" clId="{07764561-75DA-4B8B-B487-CBFF4FBC066E}" dt="2024-01-19T17:15:16.353" v="322" actId="21"/>
          <ac:spMkLst>
            <pc:docMk/>
            <pc:sldMk cId="2290200408" sldId="284"/>
            <ac:spMk id="12" creationId="{00000000-0000-0000-0000-000000000000}"/>
          </ac:spMkLst>
        </pc:spChg>
        <pc:spChg chg="add mod">
          <ac:chgData name="M 11001025" userId="9f63cc374db7e713" providerId="LiveId" clId="{07764561-75DA-4B8B-B487-CBFF4FBC066E}" dt="2024-01-19T19:02:02.113" v="1522" actId="164"/>
          <ac:spMkLst>
            <pc:docMk/>
            <pc:sldMk cId="2290200408" sldId="284"/>
            <ac:spMk id="12" creationId="{B588E088-13AE-BD80-5525-856826147F32}"/>
          </ac:spMkLst>
        </pc:spChg>
        <pc:spChg chg="del mod">
          <ac:chgData name="M 11001025" userId="9f63cc374db7e713" providerId="LiveId" clId="{07764561-75DA-4B8B-B487-CBFF4FBC066E}" dt="2024-01-19T17:15:16.353" v="322" actId="21"/>
          <ac:spMkLst>
            <pc:docMk/>
            <pc:sldMk cId="2290200408" sldId="284"/>
            <ac:spMk id="13" creationId="{00000000-0000-0000-0000-000000000000}"/>
          </ac:spMkLst>
        </pc:spChg>
        <pc:spChg chg="del mod">
          <ac:chgData name="M 11001025" userId="9f63cc374db7e713" providerId="LiveId" clId="{07764561-75DA-4B8B-B487-CBFF4FBC066E}" dt="2024-01-19T17:15:16.353" v="322" actId="21"/>
          <ac:spMkLst>
            <pc:docMk/>
            <pc:sldMk cId="2290200408" sldId="284"/>
            <ac:spMk id="14" creationId="{00000000-0000-0000-0000-000000000000}"/>
          </ac:spMkLst>
        </pc:spChg>
        <pc:spChg chg="del mod">
          <ac:chgData name="M 11001025" userId="9f63cc374db7e713" providerId="LiveId" clId="{07764561-75DA-4B8B-B487-CBFF4FBC066E}" dt="2024-01-19T17:15:16.353" v="322" actId="21"/>
          <ac:spMkLst>
            <pc:docMk/>
            <pc:sldMk cId="2290200408" sldId="284"/>
            <ac:spMk id="15" creationId="{00000000-0000-0000-0000-000000000000}"/>
          </ac:spMkLst>
        </pc:spChg>
        <pc:spChg chg="mod">
          <ac:chgData name="M 11001025" userId="9f63cc374db7e713" providerId="LiveId" clId="{07764561-75DA-4B8B-B487-CBFF4FBC066E}" dt="2024-01-19T19:02:21.126" v="1529"/>
          <ac:spMkLst>
            <pc:docMk/>
            <pc:sldMk cId="2290200408" sldId="284"/>
            <ac:spMk id="15" creationId="{133CFD6C-D099-9A0A-343C-06C71A31BF0E}"/>
          </ac:spMkLst>
        </pc:spChg>
        <pc:spChg chg="mod">
          <ac:chgData name="M 11001025" userId="9f63cc374db7e713" providerId="LiveId" clId="{07764561-75DA-4B8B-B487-CBFF4FBC066E}" dt="2024-01-19T19:02:27.486" v="1532" actId="20577"/>
          <ac:spMkLst>
            <pc:docMk/>
            <pc:sldMk cId="2290200408" sldId="284"/>
            <ac:spMk id="16" creationId="{2CA8FEF8-8A32-9FDF-661A-3E47E28CF728}"/>
          </ac:spMkLst>
        </pc:spChg>
        <pc:spChg chg="add mod">
          <ac:chgData name="M 11001025" userId="9f63cc374db7e713" providerId="LiveId" clId="{07764561-75DA-4B8B-B487-CBFF4FBC066E}" dt="2024-01-19T20:22:34.038" v="2131" actId="1036"/>
          <ac:spMkLst>
            <pc:docMk/>
            <pc:sldMk cId="2290200408" sldId="284"/>
            <ac:spMk id="19" creationId="{07E6AD6E-12E0-9926-5328-329A3E028247}"/>
          </ac:spMkLst>
        </pc:spChg>
        <pc:spChg chg="add mod">
          <ac:chgData name="M 11001025" userId="9f63cc374db7e713" providerId="LiveId" clId="{07764561-75DA-4B8B-B487-CBFF4FBC066E}" dt="2024-01-19T20:22:34.038" v="2131" actId="1036"/>
          <ac:spMkLst>
            <pc:docMk/>
            <pc:sldMk cId="2290200408" sldId="284"/>
            <ac:spMk id="21" creationId="{D98D9598-3BC0-938F-1271-BD9CCF0A769F}"/>
          </ac:spMkLst>
        </pc:spChg>
        <pc:spChg chg="add mod">
          <ac:chgData name="M 11001025" userId="9f63cc374db7e713" providerId="LiveId" clId="{07764561-75DA-4B8B-B487-CBFF4FBC066E}" dt="2024-01-19T19:38:49.010" v="1846" actId="1076"/>
          <ac:spMkLst>
            <pc:docMk/>
            <pc:sldMk cId="2290200408" sldId="284"/>
            <ac:spMk id="27" creationId="{6DC4AC14-7026-4F5B-8900-5D9B7400FBA6}"/>
          </ac:spMkLst>
        </pc:spChg>
        <pc:spChg chg="add mod">
          <ac:chgData name="M 11001025" userId="9f63cc374db7e713" providerId="LiveId" clId="{07764561-75DA-4B8B-B487-CBFF4FBC066E}" dt="2024-01-19T19:38:03.926" v="1835" actId="1076"/>
          <ac:spMkLst>
            <pc:docMk/>
            <pc:sldMk cId="2290200408" sldId="284"/>
            <ac:spMk id="28" creationId="{C47F5A6D-9DFB-7197-0363-B34ABC95C535}"/>
          </ac:spMkLst>
        </pc:spChg>
        <pc:spChg chg="add mod">
          <ac:chgData name="M 11001025" userId="9f63cc374db7e713" providerId="LiveId" clId="{07764561-75DA-4B8B-B487-CBFF4FBC066E}" dt="2024-01-19T19:38:27.491" v="1842" actId="1036"/>
          <ac:spMkLst>
            <pc:docMk/>
            <pc:sldMk cId="2290200408" sldId="284"/>
            <ac:spMk id="29" creationId="{ECCECB50-CD22-B28B-F48C-968DFD197DBF}"/>
          </ac:spMkLst>
        </pc:spChg>
        <pc:spChg chg="add mod">
          <ac:chgData name="M 11001025" userId="9f63cc374db7e713" providerId="LiveId" clId="{07764561-75DA-4B8B-B487-CBFF4FBC066E}" dt="2024-01-19T19:39:11.303" v="1851" actId="1076"/>
          <ac:spMkLst>
            <pc:docMk/>
            <pc:sldMk cId="2290200408" sldId="284"/>
            <ac:spMk id="30" creationId="{59ACA160-1328-AA00-A180-2311BA3D8E15}"/>
          </ac:spMkLst>
        </pc:spChg>
        <pc:spChg chg="add mod">
          <ac:chgData name="M 11001025" userId="9f63cc374db7e713" providerId="LiveId" clId="{07764561-75DA-4B8B-B487-CBFF4FBC066E}" dt="2024-01-19T19:23:20.497" v="1806" actId="1035"/>
          <ac:spMkLst>
            <pc:docMk/>
            <pc:sldMk cId="2290200408" sldId="284"/>
            <ac:spMk id="32" creationId="{B2001B3C-932D-ED2E-5011-D674A431DD89}"/>
          </ac:spMkLst>
        </pc:spChg>
        <pc:spChg chg="add mod">
          <ac:chgData name="M 11001025" userId="9f63cc374db7e713" providerId="LiveId" clId="{07764561-75DA-4B8B-B487-CBFF4FBC066E}" dt="2024-01-19T19:39:19.788" v="1856" actId="1037"/>
          <ac:spMkLst>
            <pc:docMk/>
            <pc:sldMk cId="2290200408" sldId="284"/>
            <ac:spMk id="33" creationId="{2658390A-40C1-F3FF-F6E2-832711952A9C}"/>
          </ac:spMkLst>
        </pc:spChg>
        <pc:spChg chg="mod">
          <ac:chgData name="M 11001025" userId="9f63cc374db7e713" providerId="LiveId" clId="{07764561-75DA-4B8B-B487-CBFF4FBC066E}" dt="2024-01-19T19:20:27.961" v="1774"/>
          <ac:spMkLst>
            <pc:docMk/>
            <pc:sldMk cId="2290200408" sldId="284"/>
            <ac:spMk id="38" creationId="{59BC887D-F841-3BDA-3595-E7AF711ED51E}"/>
          </ac:spMkLst>
        </pc:spChg>
        <pc:spChg chg="mod">
          <ac:chgData name="M 11001025" userId="9f63cc374db7e713" providerId="LiveId" clId="{07764561-75DA-4B8B-B487-CBFF4FBC066E}" dt="2024-01-19T19:20:36.629" v="1777" actId="20577"/>
          <ac:spMkLst>
            <pc:docMk/>
            <pc:sldMk cId="2290200408" sldId="284"/>
            <ac:spMk id="39" creationId="{4063BC1B-2D6A-DC4C-20AE-B856766039C6}"/>
          </ac:spMkLst>
        </pc:spChg>
        <pc:spChg chg="add mod">
          <ac:chgData name="M 11001025" userId="9f63cc374db7e713" providerId="LiveId" clId="{07764561-75DA-4B8B-B487-CBFF4FBC066E}" dt="2024-01-19T20:22:34.038" v="2131" actId="1036"/>
          <ac:spMkLst>
            <pc:docMk/>
            <pc:sldMk cId="2290200408" sldId="284"/>
            <ac:spMk id="40" creationId="{B116D47A-564A-35F7-77C3-84727B2BCC67}"/>
          </ac:spMkLst>
        </pc:spChg>
        <pc:spChg chg="mod">
          <ac:chgData name="M 11001025" userId="9f63cc374db7e713" providerId="LiveId" clId="{07764561-75DA-4B8B-B487-CBFF4FBC066E}" dt="2024-01-19T19:20:51.516" v="1778"/>
          <ac:spMkLst>
            <pc:docMk/>
            <pc:sldMk cId="2290200408" sldId="284"/>
            <ac:spMk id="42" creationId="{51353538-5500-1D88-7C68-DE868748464C}"/>
          </ac:spMkLst>
        </pc:spChg>
        <pc:spChg chg="mod">
          <ac:chgData name="M 11001025" userId="9f63cc374db7e713" providerId="LiveId" clId="{07764561-75DA-4B8B-B487-CBFF4FBC066E}" dt="2024-01-19T19:20:51.516" v="1778"/>
          <ac:spMkLst>
            <pc:docMk/>
            <pc:sldMk cId="2290200408" sldId="284"/>
            <ac:spMk id="43" creationId="{EE9D89A3-A61D-49F5-9D2B-D87EFD8A8477}"/>
          </ac:spMkLst>
        </pc:spChg>
        <pc:spChg chg="add mod">
          <ac:chgData name="M 11001025" userId="9f63cc374db7e713" providerId="LiveId" clId="{07764561-75DA-4B8B-B487-CBFF4FBC066E}" dt="2024-01-19T19:20:51.516" v="1778"/>
          <ac:spMkLst>
            <pc:docMk/>
            <pc:sldMk cId="2290200408" sldId="284"/>
            <ac:spMk id="44" creationId="{3DB4AB67-223D-F1E5-F46A-349C50B71E29}"/>
          </ac:spMkLst>
        </pc:spChg>
        <pc:spChg chg="add mod">
          <ac:chgData name="M 11001025" userId="9f63cc374db7e713" providerId="LiveId" clId="{07764561-75DA-4B8B-B487-CBFF4FBC066E}" dt="2024-01-19T20:22:07.009" v="2124" actId="1035"/>
          <ac:spMkLst>
            <pc:docMk/>
            <pc:sldMk cId="2290200408" sldId="284"/>
            <ac:spMk id="46" creationId="{947FCEC0-8524-6DB1-3B63-003384D9B80C}"/>
          </ac:spMkLst>
        </pc:spChg>
        <pc:spChg chg="mod">
          <ac:chgData name="M 11001025" userId="9f63cc374db7e713" providerId="LiveId" clId="{07764561-75DA-4B8B-B487-CBFF4FBC066E}" dt="2024-01-19T19:45:34.588" v="1866"/>
          <ac:spMkLst>
            <pc:docMk/>
            <pc:sldMk cId="2290200408" sldId="284"/>
            <ac:spMk id="52" creationId="{E5017957-58D9-459B-5CB3-C47CFDE4411C}"/>
          </ac:spMkLst>
        </pc:spChg>
        <pc:spChg chg="add mod">
          <ac:chgData name="M 11001025" userId="9f63cc374db7e713" providerId="LiveId" clId="{07764561-75DA-4B8B-B487-CBFF4FBC066E}" dt="2024-01-19T19:45:34.588" v="1866"/>
          <ac:spMkLst>
            <pc:docMk/>
            <pc:sldMk cId="2290200408" sldId="284"/>
            <ac:spMk id="53" creationId="{D50FF022-008D-BE6B-FB44-90152A3EC3DC}"/>
          </ac:spMkLst>
        </pc:spChg>
        <pc:spChg chg="add mod">
          <ac:chgData name="M 11001025" userId="9f63cc374db7e713" providerId="LiveId" clId="{07764561-75DA-4B8B-B487-CBFF4FBC066E}" dt="2024-01-19T19:45:34.588" v="1866"/>
          <ac:spMkLst>
            <pc:docMk/>
            <pc:sldMk cId="2290200408" sldId="284"/>
            <ac:spMk id="54" creationId="{45E88822-38C6-DFDA-C5C1-AEDE83A41A43}"/>
          </ac:spMkLst>
        </pc:spChg>
        <pc:spChg chg="add mod">
          <ac:chgData name="M 11001025" userId="9f63cc374db7e713" providerId="LiveId" clId="{07764561-75DA-4B8B-B487-CBFF4FBC066E}" dt="2024-01-19T19:45:34.588" v="1866"/>
          <ac:spMkLst>
            <pc:docMk/>
            <pc:sldMk cId="2290200408" sldId="284"/>
            <ac:spMk id="55" creationId="{0B735330-F37A-8FC3-F7BB-F726397A32BF}"/>
          </ac:spMkLst>
        </pc:spChg>
        <pc:spChg chg="add mod">
          <ac:chgData name="M 11001025" userId="9f63cc374db7e713" providerId="LiveId" clId="{07764561-75DA-4B8B-B487-CBFF4FBC066E}" dt="2024-01-19T19:45:34.588" v="1866"/>
          <ac:spMkLst>
            <pc:docMk/>
            <pc:sldMk cId="2290200408" sldId="284"/>
            <ac:spMk id="56" creationId="{7275DC0C-FB6F-41BF-F520-EB918E37D4A2}"/>
          </ac:spMkLst>
        </pc:spChg>
        <pc:spChg chg="add mod">
          <ac:chgData name="M 11001025" userId="9f63cc374db7e713" providerId="LiveId" clId="{07764561-75DA-4B8B-B487-CBFF4FBC066E}" dt="2024-01-19T19:45:34.588" v="1866"/>
          <ac:spMkLst>
            <pc:docMk/>
            <pc:sldMk cId="2290200408" sldId="284"/>
            <ac:spMk id="57" creationId="{0BA78F3F-24B2-FB38-9FAA-4120B687C8BD}"/>
          </ac:spMkLst>
        </pc:spChg>
        <pc:spChg chg="add mod">
          <ac:chgData name="M 11001025" userId="9f63cc374db7e713" providerId="LiveId" clId="{07764561-75DA-4B8B-B487-CBFF4FBC066E}" dt="2024-01-19T19:45:34.588" v="1866"/>
          <ac:spMkLst>
            <pc:docMk/>
            <pc:sldMk cId="2290200408" sldId="284"/>
            <ac:spMk id="58" creationId="{3D1452CD-2F53-AA38-4F5E-AD87E0F0522E}"/>
          </ac:spMkLst>
        </pc:spChg>
        <pc:grpChg chg="add mod">
          <ac:chgData name="M 11001025" userId="9f63cc374db7e713" providerId="LiveId" clId="{07764561-75DA-4B8B-B487-CBFF4FBC066E}" dt="2024-01-19T20:22:34.038" v="2131" actId="1036"/>
          <ac:grpSpMkLst>
            <pc:docMk/>
            <pc:sldMk cId="2290200408" sldId="284"/>
            <ac:grpSpMk id="13" creationId="{3753056C-BC5C-51AA-9BDA-96150DD9186C}"/>
          </ac:grpSpMkLst>
        </pc:grpChg>
        <pc:grpChg chg="add mod">
          <ac:chgData name="M 11001025" userId="9f63cc374db7e713" providerId="LiveId" clId="{07764561-75DA-4B8B-B487-CBFF4FBC066E}" dt="2024-01-19T20:22:34.038" v="2131" actId="1036"/>
          <ac:grpSpMkLst>
            <pc:docMk/>
            <pc:sldMk cId="2290200408" sldId="284"/>
            <ac:grpSpMk id="14" creationId="{0FB1AC7F-D2FF-2D65-42B1-33D82B05B320}"/>
          </ac:grpSpMkLst>
        </pc:grpChg>
        <pc:grpChg chg="add mod">
          <ac:chgData name="M 11001025" userId="9f63cc374db7e713" providerId="LiveId" clId="{07764561-75DA-4B8B-B487-CBFF4FBC066E}" dt="2024-01-19T19:20:12.092" v="1773" actId="164"/>
          <ac:grpSpMkLst>
            <pc:docMk/>
            <pc:sldMk cId="2290200408" sldId="284"/>
            <ac:grpSpMk id="31" creationId="{EAB0136E-E040-1772-2484-DD3A745B1E88}"/>
          </ac:grpSpMkLst>
        </pc:grpChg>
        <pc:grpChg chg="add mod">
          <ac:chgData name="M 11001025" userId="9f63cc374db7e713" providerId="LiveId" clId="{07764561-75DA-4B8B-B487-CBFF4FBC066E}" dt="2024-01-19T20:22:34.038" v="2131" actId="1036"/>
          <ac:grpSpMkLst>
            <pc:docMk/>
            <pc:sldMk cId="2290200408" sldId="284"/>
            <ac:grpSpMk id="36" creationId="{3EBD9E4E-FAAC-B99A-4598-7DF0A949A512}"/>
          </ac:grpSpMkLst>
        </pc:grpChg>
        <pc:grpChg chg="add mod">
          <ac:chgData name="M 11001025" userId="9f63cc374db7e713" providerId="LiveId" clId="{07764561-75DA-4B8B-B487-CBFF4FBC066E}" dt="2024-01-19T20:22:34.038" v="2131" actId="1036"/>
          <ac:grpSpMkLst>
            <pc:docMk/>
            <pc:sldMk cId="2290200408" sldId="284"/>
            <ac:grpSpMk id="37" creationId="{F35F5C43-E036-7F20-E09B-2B1C1F362125}"/>
          </ac:grpSpMkLst>
        </pc:grpChg>
        <pc:grpChg chg="add mod">
          <ac:chgData name="M 11001025" userId="9f63cc374db7e713" providerId="LiveId" clId="{07764561-75DA-4B8B-B487-CBFF4FBC066E}" dt="2024-01-19T19:20:51.516" v="1778"/>
          <ac:grpSpMkLst>
            <pc:docMk/>
            <pc:sldMk cId="2290200408" sldId="284"/>
            <ac:grpSpMk id="41" creationId="{62A43E69-2CD4-E1EC-EC70-870A3C89D704}"/>
          </ac:grpSpMkLst>
        </pc:grpChg>
        <pc:grpChg chg="add mod">
          <ac:chgData name="M 11001025" userId="9f63cc374db7e713" providerId="LiveId" clId="{07764561-75DA-4B8B-B487-CBFF4FBC066E}" dt="2024-01-19T19:45:34.588" v="1866"/>
          <ac:grpSpMkLst>
            <pc:docMk/>
            <pc:sldMk cId="2290200408" sldId="284"/>
            <ac:grpSpMk id="51" creationId="{9B78B072-29F2-0AF8-4090-746536235BE0}"/>
          </ac:grpSpMkLst>
        </pc:grpChg>
        <pc:graphicFrameChg chg="add mod modGraphic">
          <ac:chgData name="M 11001025" userId="9f63cc374db7e713" providerId="LiveId" clId="{07764561-75DA-4B8B-B487-CBFF4FBC066E}" dt="2024-01-19T20:22:34.038" v="2131" actId="1036"/>
          <ac:graphicFrameMkLst>
            <pc:docMk/>
            <pc:sldMk cId="2290200408" sldId="284"/>
            <ac:graphicFrameMk id="10" creationId="{98C184BE-01BE-FF6F-AC20-90003A5BFE3F}"/>
          </ac:graphicFrameMkLst>
        </pc:graphicFrameChg>
        <pc:picChg chg="add del mod">
          <ac:chgData name="M 11001025" userId="9f63cc374db7e713" providerId="LiveId" clId="{07764561-75DA-4B8B-B487-CBFF4FBC066E}" dt="2024-01-19T19:04:37.031" v="1577" actId="478"/>
          <ac:picMkLst>
            <pc:docMk/>
            <pc:sldMk cId="2290200408" sldId="284"/>
            <ac:picMk id="17" creationId="{7939A20F-1A55-CAE0-BB4E-9B6D9072895D}"/>
          </ac:picMkLst>
        </pc:picChg>
        <pc:cxnChg chg="add mod">
          <ac:chgData name="M 11001025" userId="9f63cc374db7e713" providerId="LiveId" clId="{07764561-75DA-4B8B-B487-CBFF4FBC066E}" dt="2024-01-19T19:39:19.788" v="1856" actId="1037"/>
          <ac:cxnSpMkLst>
            <pc:docMk/>
            <pc:sldMk cId="2290200408" sldId="284"/>
            <ac:cxnSpMk id="23" creationId="{3A36B1FA-35A6-46D7-3461-21E4EDDDFF88}"/>
          </ac:cxnSpMkLst>
        </pc:cxnChg>
        <pc:cxnChg chg="add mod">
          <ac:chgData name="M 11001025" userId="9f63cc374db7e713" providerId="LiveId" clId="{07764561-75DA-4B8B-B487-CBFF4FBC066E}" dt="2024-01-19T19:23:15.634" v="1801" actId="1035"/>
          <ac:cxnSpMkLst>
            <pc:docMk/>
            <pc:sldMk cId="2290200408" sldId="284"/>
            <ac:cxnSpMk id="24" creationId="{2497D081-1D99-F965-BAB9-7E22E81C79FD}"/>
          </ac:cxnSpMkLst>
        </pc:cxnChg>
        <pc:cxnChg chg="add mod">
          <ac:chgData name="M 11001025" userId="9f63cc374db7e713" providerId="LiveId" clId="{07764561-75DA-4B8B-B487-CBFF4FBC066E}" dt="2024-01-19T20:22:34.038" v="2131" actId="1036"/>
          <ac:cxnSpMkLst>
            <pc:docMk/>
            <pc:sldMk cId="2290200408" sldId="284"/>
            <ac:cxnSpMk id="49" creationId="{BC908B9B-4EBB-2B5B-E99A-6C65CAD79BBC}"/>
          </ac:cxnSpMkLst>
        </pc:cxnChg>
      </pc:sldChg>
      <pc:sldChg chg="addSp delSp modSp add mod">
        <pc:chgData name="M 11001025" userId="9f63cc374db7e713" providerId="LiveId" clId="{07764561-75DA-4B8B-B487-CBFF4FBC066E}" dt="2024-01-19T21:43:33.773" v="3054" actId="20577"/>
        <pc:sldMkLst>
          <pc:docMk/>
          <pc:sldMk cId="3318710268" sldId="285"/>
        </pc:sldMkLst>
        <pc:spChg chg="add mod">
          <ac:chgData name="M 11001025" userId="9f63cc374db7e713" providerId="LiveId" clId="{07764561-75DA-4B8B-B487-CBFF4FBC066E}" dt="2024-01-19T19:57:53.964" v="1900" actId="1076"/>
          <ac:spMkLst>
            <pc:docMk/>
            <pc:sldMk cId="3318710268" sldId="285"/>
            <ac:spMk id="3" creationId="{D2804509-8187-ABF5-B93B-DFF916C16534}"/>
          </ac:spMkLst>
        </pc:spChg>
        <pc:spChg chg="mod">
          <ac:chgData name="M 11001025" userId="9f63cc374db7e713" providerId="LiveId" clId="{07764561-75DA-4B8B-B487-CBFF4FBC066E}" dt="2024-01-19T21:43:33.773" v="3054" actId="20577"/>
          <ac:spMkLst>
            <pc:docMk/>
            <pc:sldMk cId="3318710268" sldId="285"/>
            <ac:spMk id="4" creationId="{00000000-0000-0000-0000-000000000000}"/>
          </ac:spMkLst>
        </pc:spChg>
        <pc:spChg chg="add mod">
          <ac:chgData name="M 11001025" userId="9f63cc374db7e713" providerId="LiveId" clId="{07764561-75DA-4B8B-B487-CBFF4FBC066E}" dt="2024-01-19T20:08:42.797" v="2027" actId="1076"/>
          <ac:spMkLst>
            <pc:docMk/>
            <pc:sldMk cId="3318710268" sldId="285"/>
            <ac:spMk id="8" creationId="{949628D1-5CDE-E6E0-29B8-BB3FF0A66178}"/>
          </ac:spMkLst>
        </pc:spChg>
        <pc:spChg chg="mod">
          <ac:chgData name="M 11001025" userId="9f63cc374db7e713" providerId="LiveId" clId="{07764561-75DA-4B8B-B487-CBFF4FBC066E}" dt="2024-01-19T20:14:29.700" v="2094" actId="1038"/>
          <ac:spMkLst>
            <pc:docMk/>
            <pc:sldMk cId="3318710268" sldId="285"/>
            <ac:spMk id="11" creationId="{D5C5A99E-E61C-DA48-5AE0-53FFBE79CA19}"/>
          </ac:spMkLst>
        </pc:spChg>
        <pc:spChg chg="mod">
          <ac:chgData name="M 11001025" userId="9f63cc374db7e713" providerId="LiveId" clId="{07764561-75DA-4B8B-B487-CBFF4FBC066E}" dt="2024-01-19T20:02:50.067" v="1934"/>
          <ac:spMkLst>
            <pc:docMk/>
            <pc:sldMk cId="3318710268" sldId="285"/>
            <ac:spMk id="21" creationId="{6F62A27D-D784-212D-7B26-6BF788E9599D}"/>
          </ac:spMkLst>
        </pc:spChg>
        <pc:spChg chg="mod">
          <ac:chgData name="M 11001025" userId="9f63cc374db7e713" providerId="LiveId" clId="{07764561-75DA-4B8B-B487-CBFF4FBC066E}" dt="2024-01-19T20:03:10.849" v="1953" actId="122"/>
          <ac:spMkLst>
            <pc:docMk/>
            <pc:sldMk cId="3318710268" sldId="285"/>
            <ac:spMk id="22" creationId="{E1D5A522-74DF-1E9D-A47B-BA0A1400A9D1}"/>
          </ac:spMkLst>
        </pc:spChg>
        <pc:spChg chg="mod">
          <ac:chgData name="M 11001025" userId="9f63cc374db7e713" providerId="LiveId" clId="{07764561-75DA-4B8B-B487-CBFF4FBC066E}" dt="2024-01-19T20:03:14.793" v="1954"/>
          <ac:spMkLst>
            <pc:docMk/>
            <pc:sldMk cId="3318710268" sldId="285"/>
            <ac:spMk id="24" creationId="{DB857772-9063-2963-80D0-DBF1B5DEF84C}"/>
          </ac:spMkLst>
        </pc:spChg>
        <pc:spChg chg="mod">
          <ac:chgData name="M 11001025" userId="9f63cc374db7e713" providerId="LiveId" clId="{07764561-75DA-4B8B-B487-CBFF4FBC066E}" dt="2024-01-19T20:03:32.581" v="1957" actId="108"/>
          <ac:spMkLst>
            <pc:docMk/>
            <pc:sldMk cId="3318710268" sldId="285"/>
            <ac:spMk id="25" creationId="{3AFCA786-EBE9-2D6B-695A-2DCCBF36EFF2}"/>
          </ac:spMkLst>
        </pc:spChg>
        <pc:spChg chg="add mod">
          <ac:chgData name="M 11001025" userId="9f63cc374db7e713" providerId="LiveId" clId="{07764561-75DA-4B8B-B487-CBFF4FBC066E}" dt="2024-01-19T20:11:48.607" v="2051" actId="1076"/>
          <ac:spMkLst>
            <pc:docMk/>
            <pc:sldMk cId="3318710268" sldId="285"/>
            <ac:spMk id="27" creationId="{C19EED21-DAE9-2EB7-5E4C-23C3DAAAF1A4}"/>
          </ac:spMkLst>
        </pc:spChg>
        <pc:spChg chg="mod">
          <ac:chgData name="M 11001025" userId="9f63cc374db7e713" providerId="LiveId" clId="{07764561-75DA-4B8B-B487-CBFF4FBC066E}" dt="2024-01-19T20:07:59.235" v="2023"/>
          <ac:spMkLst>
            <pc:docMk/>
            <pc:sldMk cId="3318710268" sldId="285"/>
            <ac:spMk id="30" creationId="{D8A21605-0BF8-8386-FC2D-F88A806A03BC}"/>
          </ac:spMkLst>
        </pc:spChg>
        <pc:spChg chg="mod">
          <ac:chgData name="M 11001025" userId="9f63cc374db7e713" providerId="LiveId" clId="{07764561-75DA-4B8B-B487-CBFF4FBC066E}" dt="2024-01-19T20:07:59.235" v="2023"/>
          <ac:spMkLst>
            <pc:docMk/>
            <pc:sldMk cId="3318710268" sldId="285"/>
            <ac:spMk id="31" creationId="{C41AD04B-E0E6-A4BC-6DB1-8E97177CD19B}"/>
          </ac:spMkLst>
        </pc:spChg>
        <pc:spChg chg="mod">
          <ac:chgData name="M 11001025" userId="9f63cc374db7e713" providerId="LiveId" clId="{07764561-75DA-4B8B-B487-CBFF4FBC066E}" dt="2024-01-19T20:09:31.592" v="2028"/>
          <ac:spMkLst>
            <pc:docMk/>
            <pc:sldMk cId="3318710268" sldId="285"/>
            <ac:spMk id="33" creationId="{648B99FD-977B-4330-1464-662C4B51ACC5}"/>
          </ac:spMkLst>
        </pc:spChg>
        <pc:spChg chg="mod">
          <ac:chgData name="M 11001025" userId="9f63cc374db7e713" providerId="LiveId" clId="{07764561-75DA-4B8B-B487-CBFF4FBC066E}" dt="2024-01-19T20:12:16.555" v="2077" actId="20577"/>
          <ac:spMkLst>
            <pc:docMk/>
            <pc:sldMk cId="3318710268" sldId="285"/>
            <ac:spMk id="34" creationId="{B3B7E90E-C406-3E41-214B-5EF27F8C848A}"/>
          </ac:spMkLst>
        </pc:spChg>
        <pc:spChg chg="add mod">
          <ac:chgData name="M 11001025" userId="9f63cc374db7e713" providerId="LiveId" clId="{07764561-75DA-4B8B-B487-CBFF4FBC066E}" dt="2024-01-19T20:11:25.773" v="2047" actId="1076"/>
          <ac:spMkLst>
            <pc:docMk/>
            <pc:sldMk cId="3318710268" sldId="285"/>
            <ac:spMk id="36" creationId="{AB63221E-3A4A-BBEC-027A-18E1B9FC572E}"/>
          </ac:spMkLst>
        </pc:spChg>
        <pc:grpChg chg="add mod">
          <ac:chgData name="M 11001025" userId="9f63cc374db7e713" providerId="LiveId" clId="{07764561-75DA-4B8B-B487-CBFF4FBC066E}" dt="2024-01-19T20:08:42.797" v="2027" actId="1076"/>
          <ac:grpSpMkLst>
            <pc:docMk/>
            <pc:sldMk cId="3318710268" sldId="285"/>
            <ac:grpSpMk id="20" creationId="{6BFFB620-FBCE-CADB-CFB5-4F675E6C1303}"/>
          </ac:grpSpMkLst>
        </pc:grpChg>
        <pc:grpChg chg="add mod">
          <ac:chgData name="M 11001025" userId="9f63cc374db7e713" providerId="LiveId" clId="{07764561-75DA-4B8B-B487-CBFF4FBC066E}" dt="2024-01-19T20:08:42.797" v="2027" actId="1076"/>
          <ac:grpSpMkLst>
            <pc:docMk/>
            <pc:sldMk cId="3318710268" sldId="285"/>
            <ac:grpSpMk id="23" creationId="{B7549E6D-5072-A350-9525-E97EEEA948A8}"/>
          </ac:grpSpMkLst>
        </pc:grpChg>
        <pc:grpChg chg="add del mod">
          <ac:chgData name="M 11001025" userId="9f63cc374db7e713" providerId="LiveId" clId="{07764561-75DA-4B8B-B487-CBFF4FBC066E}" dt="2024-01-19T20:08:14.556" v="2025" actId="478"/>
          <ac:grpSpMkLst>
            <pc:docMk/>
            <pc:sldMk cId="3318710268" sldId="285"/>
            <ac:grpSpMk id="29" creationId="{C8D7D013-451E-D099-634D-8F8DB836F73B}"/>
          </ac:grpSpMkLst>
        </pc:grpChg>
        <pc:grpChg chg="add mod">
          <ac:chgData name="M 11001025" userId="9f63cc374db7e713" providerId="LiveId" clId="{07764561-75DA-4B8B-B487-CBFF4FBC066E}" dt="2024-01-19T20:09:55.021" v="2032" actId="1035"/>
          <ac:grpSpMkLst>
            <pc:docMk/>
            <pc:sldMk cId="3318710268" sldId="285"/>
            <ac:grpSpMk id="32" creationId="{A55F3248-95DF-EE87-A37C-9F24DD471531}"/>
          </ac:grpSpMkLst>
        </pc:grpChg>
        <pc:graphicFrameChg chg="add mod modGraphic">
          <ac:chgData name="M 11001025" userId="9f63cc374db7e713" providerId="LiveId" clId="{07764561-75DA-4B8B-B487-CBFF4FBC066E}" dt="2024-01-19T20:11:51.694" v="2052" actId="14100"/>
          <ac:graphicFrameMkLst>
            <pc:docMk/>
            <pc:sldMk cId="3318710268" sldId="285"/>
            <ac:graphicFrameMk id="28" creationId="{273229EA-26DE-0457-4406-4AE267A02C0E}"/>
          </ac:graphicFrameMkLst>
        </pc:graphicFrameChg>
        <pc:picChg chg="add mod">
          <ac:chgData name="M 11001025" userId="9f63cc374db7e713" providerId="LiveId" clId="{07764561-75DA-4B8B-B487-CBFF4FBC066E}" dt="2024-01-19T20:11:31.358" v="2049" actId="1076"/>
          <ac:picMkLst>
            <pc:docMk/>
            <pc:sldMk cId="3318710268" sldId="285"/>
            <ac:picMk id="6" creationId="{93B0048E-266D-7770-FFF6-C5C268A10A63}"/>
          </ac:picMkLst>
        </pc:picChg>
      </pc:sldChg>
      <pc:sldChg chg="addSp delSp modSp add mod">
        <pc:chgData name="M 11001025" userId="9f63cc374db7e713" providerId="LiveId" clId="{07764561-75DA-4B8B-B487-CBFF4FBC066E}" dt="2024-01-19T21:45:15.492" v="3094" actId="14100"/>
        <pc:sldMkLst>
          <pc:docMk/>
          <pc:sldMk cId="2538373907" sldId="286"/>
        </pc:sldMkLst>
        <pc:spChg chg="add mod">
          <ac:chgData name="M 11001025" userId="9f63cc374db7e713" providerId="LiveId" clId="{07764561-75DA-4B8B-B487-CBFF4FBC066E}" dt="2024-01-19T21:15:58.563" v="2687"/>
          <ac:spMkLst>
            <pc:docMk/>
            <pc:sldMk cId="2538373907" sldId="286"/>
            <ac:spMk id="2" creationId="{DC8D687B-01CD-943D-F1B2-5AC511140DE0}"/>
          </ac:spMkLst>
        </pc:spChg>
        <pc:spChg chg="mod">
          <ac:chgData name="M 11001025" userId="9f63cc374db7e713" providerId="LiveId" clId="{07764561-75DA-4B8B-B487-CBFF4FBC066E}" dt="2024-01-19T21:45:15.492" v="3094" actId="14100"/>
          <ac:spMkLst>
            <pc:docMk/>
            <pc:sldMk cId="2538373907" sldId="286"/>
            <ac:spMk id="3" creationId="{19E98B88-681A-F589-9ABC-FB41ABF18C83}"/>
          </ac:spMkLst>
        </pc:spChg>
        <pc:spChg chg="del">
          <ac:chgData name="M 11001025" userId="9f63cc374db7e713" providerId="LiveId" clId="{07764561-75DA-4B8B-B487-CBFF4FBC066E}" dt="2024-01-19T21:45:06.787" v="3091" actId="478"/>
          <ac:spMkLst>
            <pc:docMk/>
            <pc:sldMk cId="2538373907" sldId="286"/>
            <ac:spMk id="10" creationId="{4CF5C19B-7352-DDDB-5A37-CC1D27D2BD28}"/>
          </ac:spMkLst>
        </pc:spChg>
        <pc:spChg chg="add mod">
          <ac:chgData name="M 11001025" userId="9f63cc374db7e713" providerId="LiveId" clId="{07764561-75DA-4B8B-B487-CBFF4FBC066E}" dt="2024-01-19T21:16:05.327" v="2688"/>
          <ac:spMkLst>
            <pc:docMk/>
            <pc:sldMk cId="2538373907" sldId="286"/>
            <ac:spMk id="11" creationId="{6AE3FE27-547E-9BC7-F3E7-ADFF866096DD}"/>
          </ac:spMkLst>
        </pc:spChg>
        <pc:spChg chg="del">
          <ac:chgData name="M 11001025" userId="9f63cc374db7e713" providerId="LiveId" clId="{07764561-75DA-4B8B-B487-CBFF4FBC066E}" dt="2024-01-19T21:44:39.646" v="3070" actId="478"/>
          <ac:spMkLst>
            <pc:docMk/>
            <pc:sldMk cId="2538373907" sldId="286"/>
            <ac:spMk id="12" creationId="{E0BFD95E-6821-E702-C30F-90C85D78A79C}"/>
          </ac:spMkLst>
        </pc:spChg>
        <pc:spChg chg="del">
          <ac:chgData name="M 11001025" userId="9f63cc374db7e713" providerId="LiveId" clId="{07764561-75DA-4B8B-B487-CBFF4FBC066E}" dt="2024-01-19T20:45:58.803" v="2531" actId="478"/>
          <ac:spMkLst>
            <pc:docMk/>
            <pc:sldMk cId="2538373907" sldId="286"/>
            <ac:spMk id="13" creationId="{EDF5B4E8-73DB-99CC-965A-3C5D655C66F4}"/>
          </ac:spMkLst>
        </pc:spChg>
        <pc:spChg chg="del">
          <ac:chgData name="M 11001025" userId="9f63cc374db7e713" providerId="LiveId" clId="{07764561-75DA-4B8B-B487-CBFF4FBC066E}" dt="2024-01-19T20:46:02.169" v="2532" actId="478"/>
          <ac:spMkLst>
            <pc:docMk/>
            <pc:sldMk cId="2538373907" sldId="286"/>
            <ac:spMk id="14" creationId="{4C18A0FD-1260-2559-160F-71D673975EAB}"/>
          </ac:spMkLst>
        </pc:spChg>
        <pc:spChg chg="add mod">
          <ac:chgData name="M 11001025" userId="9f63cc374db7e713" providerId="LiveId" clId="{07764561-75DA-4B8B-B487-CBFF4FBC066E}" dt="2024-01-19T21:16:05.327" v="2688"/>
          <ac:spMkLst>
            <pc:docMk/>
            <pc:sldMk cId="2538373907" sldId="286"/>
            <ac:spMk id="15" creationId="{6D58DE4A-5DEC-F1FE-CFEB-726A7CC6C690}"/>
          </ac:spMkLst>
        </pc:spChg>
        <pc:spChg chg="add mod">
          <ac:chgData name="M 11001025" userId="9f63cc374db7e713" providerId="LiveId" clId="{07764561-75DA-4B8B-B487-CBFF4FBC066E}" dt="2024-01-19T21:16:05.327" v="2688"/>
          <ac:spMkLst>
            <pc:docMk/>
            <pc:sldMk cId="2538373907" sldId="286"/>
            <ac:spMk id="16" creationId="{E2BBAB4F-505A-C1C8-6436-9AA89C5867FD}"/>
          </ac:spMkLst>
        </pc:spChg>
        <pc:spChg chg="add mod">
          <ac:chgData name="M 11001025" userId="9f63cc374db7e713" providerId="LiveId" clId="{07764561-75DA-4B8B-B487-CBFF4FBC066E}" dt="2024-01-19T21:16:05.327" v="2688"/>
          <ac:spMkLst>
            <pc:docMk/>
            <pc:sldMk cId="2538373907" sldId="286"/>
            <ac:spMk id="17" creationId="{DE776A80-FD84-EFA1-5671-335F3E41F9C0}"/>
          </ac:spMkLst>
        </pc:spChg>
        <pc:spChg chg="add mod">
          <ac:chgData name="M 11001025" userId="9f63cc374db7e713" providerId="LiveId" clId="{07764561-75DA-4B8B-B487-CBFF4FBC066E}" dt="2024-01-19T21:16:05.327" v="2688"/>
          <ac:spMkLst>
            <pc:docMk/>
            <pc:sldMk cId="2538373907" sldId="286"/>
            <ac:spMk id="18" creationId="{680DB2DF-F71E-8D90-ED41-9C6846B9E7BC}"/>
          </ac:spMkLst>
        </pc:spChg>
        <pc:spChg chg="add mod">
          <ac:chgData name="M 11001025" userId="9f63cc374db7e713" providerId="LiveId" clId="{07764561-75DA-4B8B-B487-CBFF4FBC066E}" dt="2024-01-19T21:16:05.327" v="2688"/>
          <ac:spMkLst>
            <pc:docMk/>
            <pc:sldMk cId="2538373907" sldId="286"/>
            <ac:spMk id="19" creationId="{3BF11EF3-E0F9-E2D2-0C62-1CD9DB2EF02B}"/>
          </ac:spMkLst>
        </pc:spChg>
        <pc:spChg chg="add mod">
          <ac:chgData name="M 11001025" userId="9f63cc374db7e713" providerId="LiveId" clId="{07764561-75DA-4B8B-B487-CBFF4FBC066E}" dt="2024-01-19T21:43:46.785" v="3057" actId="20577"/>
          <ac:spMkLst>
            <pc:docMk/>
            <pc:sldMk cId="2538373907" sldId="286"/>
            <ac:spMk id="20" creationId="{C1CE621B-929E-2EFD-8720-533C0D458743}"/>
          </ac:spMkLst>
        </pc:spChg>
        <pc:spChg chg="add del mod">
          <ac:chgData name="M 11001025" userId="9f63cc374db7e713" providerId="LiveId" clId="{07764561-75DA-4B8B-B487-CBFF4FBC066E}" dt="2024-01-19T21:44:43.089" v="3071" actId="478"/>
          <ac:spMkLst>
            <pc:docMk/>
            <pc:sldMk cId="2538373907" sldId="286"/>
            <ac:spMk id="22" creationId="{F1D507F8-B112-9236-7659-C179F61D4C1C}"/>
          </ac:spMkLst>
        </pc:spChg>
        <pc:spChg chg="mod">
          <ac:chgData name="M 11001025" userId="9f63cc374db7e713" providerId="LiveId" clId="{07764561-75DA-4B8B-B487-CBFF4FBC066E}" dt="2024-01-19T21:44:44.246" v="3072"/>
          <ac:spMkLst>
            <pc:docMk/>
            <pc:sldMk cId="2538373907" sldId="286"/>
            <ac:spMk id="24" creationId="{592E00E4-CCC3-9C47-7BB8-F3B2A730C4D4}"/>
          </ac:spMkLst>
        </pc:spChg>
        <pc:spChg chg="mod">
          <ac:chgData name="M 11001025" userId="9f63cc374db7e713" providerId="LiveId" clId="{07764561-75DA-4B8B-B487-CBFF4FBC066E}" dt="2024-01-19T21:44:57.343" v="3089" actId="403"/>
          <ac:spMkLst>
            <pc:docMk/>
            <pc:sldMk cId="2538373907" sldId="286"/>
            <ac:spMk id="25" creationId="{BC389AD1-CF72-7AD6-DA4A-32018D013B23}"/>
          </ac:spMkLst>
        </pc:spChg>
        <pc:grpChg chg="del">
          <ac:chgData name="M 11001025" userId="9f63cc374db7e713" providerId="LiveId" clId="{07764561-75DA-4B8B-B487-CBFF4FBC066E}" dt="2024-01-19T20:44:02.576" v="2388" actId="478"/>
          <ac:grpSpMkLst>
            <pc:docMk/>
            <pc:sldMk cId="2538373907" sldId="286"/>
            <ac:grpSpMk id="4" creationId="{4FEE829F-5C2A-D1E1-E276-A14225F70BFA}"/>
          </ac:grpSpMkLst>
        </pc:grpChg>
        <pc:grpChg chg="add mod">
          <ac:chgData name="M 11001025" userId="9f63cc374db7e713" providerId="LiveId" clId="{07764561-75DA-4B8B-B487-CBFF4FBC066E}" dt="2024-01-19T21:45:02.293" v="3090" actId="1076"/>
          <ac:grpSpMkLst>
            <pc:docMk/>
            <pc:sldMk cId="2538373907" sldId="286"/>
            <ac:grpSpMk id="23" creationId="{C6041B06-DC95-9A55-6115-7A1926B6C975}"/>
          </ac:grpSpMkLst>
        </pc:grpChg>
      </pc:sldChg>
      <pc:sldChg chg="addSp delSp modSp add mod setBg">
        <pc:chgData name="M 11001025" userId="9f63cc374db7e713" providerId="LiveId" clId="{07764561-75DA-4B8B-B487-CBFF4FBC066E}" dt="2024-01-19T22:21:26.705" v="3589" actId="1035"/>
        <pc:sldMkLst>
          <pc:docMk/>
          <pc:sldMk cId="0" sldId="287"/>
        </pc:sldMkLst>
        <pc:spChg chg="mod">
          <ac:chgData name="M 11001025" userId="9f63cc374db7e713" providerId="LiveId" clId="{07764561-75DA-4B8B-B487-CBFF4FBC066E}" dt="2024-01-19T22:16:24.377" v="3346" actId="14100"/>
          <ac:spMkLst>
            <pc:docMk/>
            <pc:sldMk cId="0" sldId="287"/>
            <ac:spMk id="26" creationId="{00000000-0000-0000-0000-000000000000}"/>
          </ac:spMkLst>
        </pc:spChg>
        <pc:spChg chg="mod">
          <ac:chgData name="M 11001025" userId="9f63cc374db7e713" providerId="LiveId" clId="{07764561-75DA-4B8B-B487-CBFF4FBC066E}" dt="2024-01-19T22:18:28.766" v="3373" actId="207"/>
          <ac:spMkLst>
            <pc:docMk/>
            <pc:sldMk cId="0" sldId="287"/>
            <ac:spMk id="27" creationId="{00000000-0000-0000-0000-000000000000}"/>
          </ac:spMkLst>
        </pc:spChg>
        <pc:spChg chg="mod">
          <ac:chgData name="M 11001025" userId="9f63cc374db7e713" providerId="LiveId" clId="{07764561-75DA-4B8B-B487-CBFF4FBC066E}" dt="2024-01-19T22:16:34.051" v="3350" actId="1076"/>
          <ac:spMkLst>
            <pc:docMk/>
            <pc:sldMk cId="0" sldId="287"/>
            <ac:spMk id="28" creationId="{00000000-0000-0000-0000-000000000000}"/>
          </ac:spMkLst>
        </pc:spChg>
        <pc:spChg chg="mod">
          <ac:chgData name="M 11001025" userId="9f63cc374db7e713" providerId="LiveId" clId="{07764561-75DA-4B8B-B487-CBFF4FBC066E}" dt="2024-01-19T22:17:19.724" v="3360" actId="255"/>
          <ac:spMkLst>
            <pc:docMk/>
            <pc:sldMk cId="0" sldId="287"/>
            <ac:spMk id="29" creationId="{00000000-0000-0000-0000-000000000000}"/>
          </ac:spMkLst>
        </pc:spChg>
        <pc:spChg chg="mod">
          <ac:chgData name="M 11001025" userId="9f63cc374db7e713" providerId="LiveId" clId="{07764561-75DA-4B8B-B487-CBFF4FBC066E}" dt="2024-01-19T22:18:30.949" v="3374" actId="207"/>
          <ac:spMkLst>
            <pc:docMk/>
            <pc:sldMk cId="0" sldId="287"/>
            <ac:spMk id="30" creationId="{00000000-0000-0000-0000-000000000000}"/>
          </ac:spMkLst>
        </pc:spChg>
        <pc:spChg chg="mod">
          <ac:chgData name="M 11001025" userId="9f63cc374db7e713" providerId="LiveId" clId="{07764561-75DA-4B8B-B487-CBFF4FBC066E}" dt="2024-01-19T22:18:37.126" v="3377" actId="207"/>
          <ac:spMkLst>
            <pc:docMk/>
            <pc:sldMk cId="0" sldId="287"/>
            <ac:spMk id="32" creationId="{00000000-0000-0000-0000-000000000000}"/>
          </ac:spMkLst>
        </pc:spChg>
        <pc:spChg chg="mod">
          <ac:chgData name="M 11001025" userId="9f63cc374db7e713" providerId="LiveId" clId="{07764561-75DA-4B8B-B487-CBFF4FBC066E}" dt="2024-01-19T22:17:26.796" v="3361" actId="108"/>
          <ac:spMkLst>
            <pc:docMk/>
            <pc:sldMk cId="0" sldId="287"/>
            <ac:spMk id="33" creationId="{00000000-0000-0000-0000-000000000000}"/>
          </ac:spMkLst>
        </pc:spChg>
        <pc:spChg chg="mod">
          <ac:chgData name="M 11001025" userId="9f63cc374db7e713" providerId="LiveId" clId="{07764561-75DA-4B8B-B487-CBFF4FBC066E}" dt="2024-01-19T22:18:40.201" v="3379" actId="207"/>
          <ac:spMkLst>
            <pc:docMk/>
            <pc:sldMk cId="0" sldId="287"/>
            <ac:spMk id="34" creationId="{00000000-0000-0000-0000-000000000000}"/>
          </ac:spMkLst>
        </pc:spChg>
        <pc:spChg chg="mod">
          <ac:chgData name="M 11001025" userId="9f63cc374db7e713" providerId="LiveId" clId="{07764561-75DA-4B8B-B487-CBFF4FBC066E}" dt="2024-01-19T22:18:54.763" v="3407" actId="108"/>
          <ac:spMkLst>
            <pc:docMk/>
            <pc:sldMk cId="0" sldId="287"/>
            <ac:spMk id="36" creationId="{00000000-0000-0000-0000-000000000000}"/>
          </ac:spMkLst>
        </pc:spChg>
        <pc:spChg chg="mod">
          <ac:chgData name="M 11001025" userId="9f63cc374db7e713" providerId="LiveId" clId="{07764561-75DA-4B8B-B487-CBFF4FBC066E}" dt="2024-01-19T22:17:33.773" v="3363" actId="120"/>
          <ac:spMkLst>
            <pc:docMk/>
            <pc:sldMk cId="0" sldId="287"/>
            <ac:spMk id="37" creationId="{00000000-0000-0000-0000-000000000000}"/>
          </ac:spMkLst>
        </pc:spChg>
        <pc:spChg chg="mod">
          <ac:chgData name="M 11001025" userId="9f63cc374db7e713" providerId="LiveId" clId="{07764561-75DA-4B8B-B487-CBFF4FBC066E}" dt="2024-01-19T22:19:12.784" v="3420" actId="108"/>
          <ac:spMkLst>
            <pc:docMk/>
            <pc:sldMk cId="0" sldId="287"/>
            <ac:spMk id="38" creationId="{00000000-0000-0000-0000-000000000000}"/>
          </ac:spMkLst>
        </pc:spChg>
        <pc:spChg chg="mod">
          <ac:chgData name="M 11001025" userId="9f63cc374db7e713" providerId="LiveId" clId="{07764561-75DA-4B8B-B487-CBFF4FBC066E}" dt="2024-01-19T22:18:58.918" v="3409" actId="121"/>
          <ac:spMkLst>
            <pc:docMk/>
            <pc:sldMk cId="0" sldId="287"/>
            <ac:spMk id="40" creationId="{00000000-0000-0000-0000-000000000000}"/>
          </ac:spMkLst>
        </pc:spChg>
        <pc:spChg chg="mod">
          <ac:chgData name="M 11001025" userId="9f63cc374db7e713" providerId="LiveId" clId="{07764561-75DA-4B8B-B487-CBFF4FBC066E}" dt="2024-01-19T22:19:22.921" v="3422" actId="108"/>
          <ac:spMkLst>
            <pc:docMk/>
            <pc:sldMk cId="0" sldId="287"/>
            <ac:spMk id="42" creationId="{00000000-0000-0000-0000-000000000000}"/>
          </ac:spMkLst>
        </pc:spChg>
        <pc:spChg chg="mod">
          <ac:chgData name="M 11001025" userId="9f63cc374db7e713" providerId="LiveId" clId="{07764561-75DA-4B8B-B487-CBFF4FBC066E}" dt="2024-01-19T22:19:07.160" v="3419" actId="20577"/>
          <ac:spMkLst>
            <pc:docMk/>
            <pc:sldMk cId="0" sldId="287"/>
            <ac:spMk id="44" creationId="{00000000-0000-0000-0000-000000000000}"/>
          </ac:spMkLst>
        </pc:spChg>
        <pc:spChg chg="mod">
          <ac:chgData name="M 11001025" userId="9f63cc374db7e713" providerId="LiveId" clId="{07764561-75DA-4B8B-B487-CBFF4FBC066E}" dt="2024-01-19T22:17:36.904" v="3364" actId="108"/>
          <ac:spMkLst>
            <pc:docMk/>
            <pc:sldMk cId="0" sldId="287"/>
            <ac:spMk id="45" creationId="{00000000-0000-0000-0000-000000000000}"/>
          </ac:spMkLst>
        </pc:spChg>
        <pc:spChg chg="mod">
          <ac:chgData name="M 11001025" userId="9f63cc374db7e713" providerId="LiveId" clId="{07764561-75DA-4B8B-B487-CBFF4FBC066E}" dt="2024-01-19T22:19:15.352" v="3421" actId="108"/>
          <ac:spMkLst>
            <pc:docMk/>
            <pc:sldMk cId="0" sldId="287"/>
            <ac:spMk id="46" creationId="{00000000-0000-0000-0000-000000000000}"/>
          </ac:spMkLst>
        </pc:spChg>
        <pc:spChg chg="add del mod">
          <ac:chgData name="M 11001025" userId="9f63cc374db7e713" providerId="LiveId" clId="{07764561-75DA-4B8B-B487-CBFF4FBC066E}" dt="2024-01-19T22:18:00.811" v="3370" actId="478"/>
          <ac:spMkLst>
            <pc:docMk/>
            <pc:sldMk cId="0" sldId="287"/>
            <ac:spMk id="47" creationId="{F0E380B4-0185-A81C-DBB3-63A3AF9076BE}"/>
          </ac:spMkLst>
        </pc:spChg>
        <pc:spChg chg="add mod">
          <ac:chgData name="M 11001025" userId="9f63cc374db7e713" providerId="LiveId" clId="{07764561-75DA-4B8B-B487-CBFF4FBC066E}" dt="2024-01-19T22:20:41.706" v="3440" actId="14100"/>
          <ac:spMkLst>
            <pc:docMk/>
            <pc:sldMk cId="0" sldId="287"/>
            <ac:spMk id="48" creationId="{9A4AFCE2-F85E-2999-804A-55C84B7F3CCA}"/>
          </ac:spMkLst>
        </pc:spChg>
        <pc:spChg chg="add mod">
          <ac:chgData name="M 11001025" userId="9f63cc374db7e713" providerId="LiveId" clId="{07764561-75DA-4B8B-B487-CBFF4FBC066E}" dt="2024-01-19T22:20:40.267" v="3438" actId="1076"/>
          <ac:spMkLst>
            <pc:docMk/>
            <pc:sldMk cId="0" sldId="287"/>
            <ac:spMk id="49" creationId="{D03E471D-1BCF-3AC1-FD64-2FA6FE9F11BE}"/>
          </ac:spMkLst>
        </pc:spChg>
        <pc:spChg chg="add mod">
          <ac:chgData name="M 11001025" userId="9f63cc374db7e713" providerId="LiveId" clId="{07764561-75DA-4B8B-B487-CBFF4FBC066E}" dt="2024-01-19T22:20:39.591" v="3437" actId="1076"/>
          <ac:spMkLst>
            <pc:docMk/>
            <pc:sldMk cId="0" sldId="287"/>
            <ac:spMk id="50" creationId="{DB291929-765A-A95F-B477-F040F73BE278}"/>
          </ac:spMkLst>
        </pc:spChg>
        <pc:spChg chg="add mod">
          <ac:chgData name="M 11001025" userId="9f63cc374db7e713" providerId="LiveId" clId="{07764561-75DA-4B8B-B487-CBFF4FBC066E}" dt="2024-01-19T22:20:39.052" v="3436" actId="1076"/>
          <ac:spMkLst>
            <pc:docMk/>
            <pc:sldMk cId="0" sldId="287"/>
            <ac:spMk id="51" creationId="{018F164E-B769-AF72-06A4-7D579EF444D1}"/>
          </ac:spMkLst>
        </pc:spChg>
        <pc:spChg chg="add mod">
          <ac:chgData name="M 11001025" userId="9f63cc374db7e713" providerId="LiveId" clId="{07764561-75DA-4B8B-B487-CBFF4FBC066E}" dt="2024-01-19T22:20:38.489" v="3435" actId="1076"/>
          <ac:spMkLst>
            <pc:docMk/>
            <pc:sldMk cId="0" sldId="287"/>
            <ac:spMk id="52" creationId="{80907285-C467-6926-CF08-F807EED973ED}"/>
          </ac:spMkLst>
        </pc:spChg>
        <pc:spChg chg="add mod">
          <ac:chgData name="M 11001025" userId="9f63cc374db7e713" providerId="LiveId" clId="{07764561-75DA-4B8B-B487-CBFF4FBC066E}" dt="2024-01-19T22:20:54.588" v="3443" actId="1076"/>
          <ac:spMkLst>
            <pc:docMk/>
            <pc:sldMk cId="0" sldId="287"/>
            <ac:spMk id="53" creationId="{E1640CC9-7B47-937A-FEB3-13A327A0076E}"/>
          </ac:spMkLst>
        </pc:spChg>
        <pc:spChg chg="add mod">
          <ac:chgData name="M 11001025" userId="9f63cc374db7e713" providerId="LiveId" clId="{07764561-75DA-4B8B-B487-CBFF4FBC066E}" dt="2024-01-19T22:21:04.384" v="3472" actId="1035"/>
          <ac:spMkLst>
            <pc:docMk/>
            <pc:sldMk cId="0" sldId="287"/>
            <ac:spMk id="54" creationId="{BE47A311-22B7-547D-913A-B5F0B06FE435}"/>
          </ac:spMkLst>
        </pc:spChg>
        <pc:spChg chg="add mod">
          <ac:chgData name="M 11001025" userId="9f63cc374db7e713" providerId="LiveId" clId="{07764561-75DA-4B8B-B487-CBFF4FBC066E}" dt="2024-01-19T22:21:12.079" v="3498" actId="1037"/>
          <ac:spMkLst>
            <pc:docMk/>
            <pc:sldMk cId="0" sldId="287"/>
            <ac:spMk id="55" creationId="{60DAC486-D13B-60C9-B5F2-C5E57EF52273}"/>
          </ac:spMkLst>
        </pc:spChg>
        <pc:spChg chg="add mod">
          <ac:chgData name="M 11001025" userId="9f63cc374db7e713" providerId="LiveId" clId="{07764561-75DA-4B8B-B487-CBFF4FBC066E}" dt="2024-01-19T22:21:20" v="3532" actId="1035"/>
          <ac:spMkLst>
            <pc:docMk/>
            <pc:sldMk cId="0" sldId="287"/>
            <ac:spMk id="56" creationId="{4988E686-B30E-3417-8E17-6516BDF95F8C}"/>
          </ac:spMkLst>
        </pc:spChg>
        <pc:spChg chg="add mod">
          <ac:chgData name="M 11001025" userId="9f63cc374db7e713" providerId="LiveId" clId="{07764561-75DA-4B8B-B487-CBFF4FBC066E}" dt="2024-01-19T22:21:26.705" v="3589" actId="1035"/>
          <ac:spMkLst>
            <pc:docMk/>
            <pc:sldMk cId="0" sldId="287"/>
            <ac:spMk id="57" creationId="{BFC21DC8-3512-2681-B252-A91A2768F1D3}"/>
          </ac:spMkLst>
        </pc:spChg>
      </pc:sldChg>
      <pc:sldChg chg="add del">
        <pc:chgData name="M 11001025" userId="9f63cc374db7e713" providerId="LiveId" clId="{07764561-75DA-4B8B-B487-CBFF4FBC066E}" dt="2024-01-19T21:48:38.961" v="3106" actId="47"/>
        <pc:sldMkLst>
          <pc:docMk/>
          <pc:sldMk cId="2996383939" sldId="287"/>
        </pc:sldMkLst>
      </pc:sldChg>
    </pc:docChg>
  </pc:docChgLst>
  <pc:docChgLst>
    <pc:chgData name="M 11001025" userId="9f63cc374db7e713" providerId="LiveId" clId="{97A8C53D-4759-4CDF-82CD-C6CFB0DBD609}"/>
    <pc:docChg chg="undo redo custSel addSld modSld sldOrd modSection">
      <pc:chgData name="M 11001025" userId="9f63cc374db7e713" providerId="LiveId" clId="{97A8C53D-4759-4CDF-82CD-C6CFB0DBD609}" dt="2024-01-21T18:51:44.057" v="1475" actId="20577"/>
      <pc:docMkLst>
        <pc:docMk/>
      </pc:docMkLst>
      <pc:sldChg chg="modNotesTx">
        <pc:chgData name="M 11001025" userId="9f63cc374db7e713" providerId="LiveId" clId="{97A8C53D-4759-4CDF-82CD-C6CFB0DBD609}" dt="2024-01-21T18:19:10.813" v="1088" actId="20577"/>
        <pc:sldMkLst>
          <pc:docMk/>
          <pc:sldMk cId="0" sldId="256"/>
        </pc:sldMkLst>
      </pc:sldChg>
      <pc:sldChg chg="modSp mod ord modNotesTx">
        <pc:chgData name="M 11001025" userId="9f63cc374db7e713" providerId="LiveId" clId="{97A8C53D-4759-4CDF-82CD-C6CFB0DBD609}" dt="2024-01-21T18:19:40.899" v="1143" actId="20577"/>
        <pc:sldMkLst>
          <pc:docMk/>
          <pc:sldMk cId="0" sldId="257"/>
        </pc:sldMkLst>
        <pc:spChg chg="mod">
          <ac:chgData name="M 11001025" userId="9f63cc374db7e713" providerId="LiveId" clId="{97A8C53D-4759-4CDF-82CD-C6CFB0DBD609}" dt="2024-01-21T11:53:27.935" v="114" actId="20577"/>
          <ac:spMkLst>
            <pc:docMk/>
            <pc:sldMk cId="0" sldId="257"/>
            <ac:spMk id="19" creationId="{00000000-0000-0000-0000-000000000000}"/>
          </ac:spMkLst>
        </pc:spChg>
      </pc:sldChg>
      <pc:sldChg chg="modNotesTx">
        <pc:chgData name="M 11001025" userId="9f63cc374db7e713" providerId="LiveId" clId="{97A8C53D-4759-4CDF-82CD-C6CFB0DBD609}" dt="2024-01-21T18:21:28.681" v="1203" actId="20577"/>
        <pc:sldMkLst>
          <pc:docMk/>
          <pc:sldMk cId="0" sldId="258"/>
        </pc:sldMkLst>
      </pc:sldChg>
      <pc:sldChg chg="modNotesTx">
        <pc:chgData name="M 11001025" userId="9f63cc374db7e713" providerId="LiveId" clId="{97A8C53D-4759-4CDF-82CD-C6CFB0DBD609}" dt="2024-01-21T18:23:58.738" v="1268" actId="20577"/>
        <pc:sldMkLst>
          <pc:docMk/>
          <pc:sldMk cId="0" sldId="259"/>
        </pc:sldMkLst>
      </pc:sldChg>
      <pc:sldChg chg="modSp mod modNotesTx">
        <pc:chgData name="M 11001025" userId="9f63cc374db7e713" providerId="LiveId" clId="{97A8C53D-4759-4CDF-82CD-C6CFB0DBD609}" dt="2024-01-21T18:27:07.009" v="1312" actId="20577"/>
        <pc:sldMkLst>
          <pc:docMk/>
          <pc:sldMk cId="0" sldId="261"/>
        </pc:sldMkLst>
        <pc:spChg chg="mod">
          <ac:chgData name="M 11001025" userId="9f63cc374db7e713" providerId="LiveId" clId="{97A8C53D-4759-4CDF-82CD-C6CFB0DBD609}" dt="2024-01-21T12:01:25.487" v="126" actId="20577"/>
          <ac:spMkLst>
            <pc:docMk/>
            <pc:sldMk cId="0" sldId="261"/>
            <ac:spMk id="11" creationId="{3ECF0DDF-2A4D-42C1-C420-4CFD89FB916F}"/>
          </ac:spMkLst>
        </pc:spChg>
        <pc:spChg chg="mod">
          <ac:chgData name="M 11001025" userId="9f63cc374db7e713" providerId="LiveId" clId="{97A8C53D-4759-4CDF-82CD-C6CFB0DBD609}" dt="2024-01-19T22:31:48.523" v="36" actId="2710"/>
          <ac:spMkLst>
            <pc:docMk/>
            <pc:sldMk cId="0" sldId="261"/>
            <ac:spMk id="30" creationId="{00000000-0000-0000-0000-000000000000}"/>
          </ac:spMkLst>
        </pc:spChg>
        <pc:spChg chg="mod">
          <ac:chgData name="M 11001025" userId="9f63cc374db7e713" providerId="LiveId" clId="{97A8C53D-4759-4CDF-82CD-C6CFB0DBD609}" dt="2024-01-19T22:31:54.927" v="39" actId="2710"/>
          <ac:spMkLst>
            <pc:docMk/>
            <pc:sldMk cId="0" sldId="261"/>
            <ac:spMk id="33" creationId="{00000000-0000-0000-0000-000000000000}"/>
          </ac:spMkLst>
        </pc:spChg>
        <pc:spChg chg="mod">
          <ac:chgData name="M 11001025" userId="9f63cc374db7e713" providerId="LiveId" clId="{97A8C53D-4759-4CDF-82CD-C6CFB0DBD609}" dt="2024-01-21T12:04:29.356" v="166" actId="20577"/>
          <ac:spMkLst>
            <pc:docMk/>
            <pc:sldMk cId="0" sldId="261"/>
            <ac:spMk id="35" creationId="{00000000-0000-0000-0000-000000000000}"/>
          </ac:spMkLst>
        </pc:spChg>
        <pc:spChg chg="mod">
          <ac:chgData name="M 11001025" userId="9f63cc374db7e713" providerId="LiveId" clId="{97A8C53D-4759-4CDF-82CD-C6CFB0DBD609}" dt="2024-01-19T22:31:58.315" v="40" actId="2710"/>
          <ac:spMkLst>
            <pc:docMk/>
            <pc:sldMk cId="0" sldId="261"/>
            <ac:spMk id="36" creationId="{00000000-0000-0000-0000-000000000000}"/>
          </ac:spMkLst>
        </pc:spChg>
      </pc:sldChg>
      <pc:sldChg chg="modSp mod modNotesTx">
        <pc:chgData name="M 11001025" userId="9f63cc374db7e713" providerId="LiveId" clId="{97A8C53D-4759-4CDF-82CD-C6CFB0DBD609}" dt="2024-01-21T18:31:03" v="1396" actId="20577"/>
        <pc:sldMkLst>
          <pc:docMk/>
          <pc:sldMk cId="0" sldId="262"/>
        </pc:sldMkLst>
        <pc:graphicFrameChg chg="mod modGraphic">
          <ac:chgData name="M 11001025" userId="9f63cc374db7e713" providerId="LiveId" clId="{97A8C53D-4759-4CDF-82CD-C6CFB0DBD609}" dt="2024-01-21T14:45:23.801" v="224" actId="20577"/>
          <ac:graphicFrameMkLst>
            <pc:docMk/>
            <pc:sldMk cId="0" sldId="262"/>
            <ac:graphicFrameMk id="3" creationId="{00000000-0000-0000-0000-000000000000}"/>
          </ac:graphicFrameMkLst>
        </pc:graphicFrameChg>
      </pc:sldChg>
      <pc:sldChg chg="modSp mod modNotesTx">
        <pc:chgData name="M 11001025" userId="9f63cc374db7e713" providerId="LiveId" clId="{97A8C53D-4759-4CDF-82CD-C6CFB0DBD609}" dt="2024-01-21T18:32:57.899" v="1415" actId="20577"/>
        <pc:sldMkLst>
          <pc:docMk/>
          <pc:sldMk cId="0" sldId="264"/>
        </pc:sldMkLst>
        <pc:spChg chg="mod">
          <ac:chgData name="M 11001025" userId="9f63cc374db7e713" providerId="LiveId" clId="{97A8C53D-4759-4CDF-82CD-C6CFB0DBD609}" dt="2024-01-21T16:09:20.216" v="407" actId="20577"/>
          <ac:spMkLst>
            <pc:docMk/>
            <pc:sldMk cId="0" sldId="264"/>
            <ac:spMk id="9" creationId="{00000000-0000-0000-0000-000000000000}"/>
          </ac:spMkLst>
        </pc:spChg>
      </pc:sldChg>
      <pc:sldChg chg="addSp delSp modSp mod modNotesTx">
        <pc:chgData name="M 11001025" userId="9f63cc374db7e713" providerId="LiveId" clId="{97A8C53D-4759-4CDF-82CD-C6CFB0DBD609}" dt="2024-01-21T18:35:59.711" v="1425" actId="20577"/>
        <pc:sldMkLst>
          <pc:docMk/>
          <pc:sldMk cId="0" sldId="266"/>
        </pc:sldMkLst>
        <pc:spChg chg="mod">
          <ac:chgData name="M 11001025" userId="9f63cc374db7e713" providerId="LiveId" clId="{97A8C53D-4759-4CDF-82CD-C6CFB0DBD609}" dt="2024-01-21T12:13:24.440" v="175" actId="20577"/>
          <ac:spMkLst>
            <pc:docMk/>
            <pc:sldMk cId="0" sldId="266"/>
            <ac:spMk id="15" creationId="{00000000-0000-0000-0000-000000000000}"/>
          </ac:spMkLst>
        </pc:spChg>
        <pc:spChg chg="mod">
          <ac:chgData name="M 11001025" userId="9f63cc374db7e713" providerId="LiveId" clId="{97A8C53D-4759-4CDF-82CD-C6CFB0DBD609}" dt="2024-01-21T15:00:54.324" v="283" actId="20577"/>
          <ac:spMkLst>
            <pc:docMk/>
            <pc:sldMk cId="0" sldId="266"/>
            <ac:spMk id="16" creationId="{00000000-0000-0000-0000-000000000000}"/>
          </ac:spMkLst>
        </pc:spChg>
        <pc:spChg chg="mod">
          <ac:chgData name="M 11001025" userId="9f63cc374db7e713" providerId="LiveId" clId="{97A8C53D-4759-4CDF-82CD-C6CFB0DBD609}" dt="2024-01-19T22:30:02.741" v="8" actId="2710"/>
          <ac:spMkLst>
            <pc:docMk/>
            <pc:sldMk cId="0" sldId="266"/>
            <ac:spMk id="17" creationId="{00000000-0000-0000-0000-000000000000}"/>
          </ac:spMkLst>
        </pc:spChg>
        <pc:spChg chg="del">
          <ac:chgData name="M 11001025" userId="9f63cc374db7e713" providerId="LiveId" clId="{97A8C53D-4759-4CDF-82CD-C6CFB0DBD609}" dt="2024-01-21T15:39:15.228" v="337" actId="478"/>
          <ac:spMkLst>
            <pc:docMk/>
            <pc:sldMk cId="0" sldId="266"/>
            <ac:spMk id="43" creationId="{7413F858-EDF6-341A-2645-CC07B4955B1A}"/>
          </ac:spMkLst>
        </pc:spChg>
        <pc:grpChg chg="add mod">
          <ac:chgData name="M 11001025" userId="9f63cc374db7e713" providerId="LiveId" clId="{97A8C53D-4759-4CDF-82CD-C6CFB0DBD609}" dt="2024-01-21T15:45:34.767" v="405" actId="1076"/>
          <ac:grpSpMkLst>
            <pc:docMk/>
            <pc:sldMk cId="0" sldId="266"/>
            <ac:grpSpMk id="29" creationId="{F5254C7B-553B-9DBD-1097-BDE3CB992AF4}"/>
          </ac:grpSpMkLst>
        </pc:grpChg>
        <pc:grpChg chg="del">
          <ac:chgData name="M 11001025" userId="9f63cc374db7e713" providerId="LiveId" clId="{97A8C53D-4759-4CDF-82CD-C6CFB0DBD609}" dt="2024-01-21T15:39:13.776" v="336" actId="478"/>
          <ac:grpSpMkLst>
            <pc:docMk/>
            <pc:sldMk cId="0" sldId="266"/>
            <ac:grpSpMk id="38" creationId="{44DE9FEB-83ED-E479-16B9-1C4BA4539251}"/>
          </ac:grpSpMkLst>
        </pc:grpChg>
        <pc:picChg chg="add mod">
          <ac:chgData name="M 11001025" userId="9f63cc374db7e713" providerId="LiveId" clId="{97A8C53D-4759-4CDF-82CD-C6CFB0DBD609}" dt="2024-01-21T15:45:32.156" v="404" actId="164"/>
          <ac:picMkLst>
            <pc:docMk/>
            <pc:sldMk cId="0" sldId="266"/>
            <ac:picMk id="21" creationId="{F1D1C537-D4C3-BBDA-6EE5-09A51EFB3861}"/>
          </ac:picMkLst>
        </pc:picChg>
        <pc:picChg chg="add mod modCrop">
          <ac:chgData name="M 11001025" userId="9f63cc374db7e713" providerId="LiveId" clId="{97A8C53D-4759-4CDF-82CD-C6CFB0DBD609}" dt="2024-01-21T15:45:32.156" v="404" actId="164"/>
          <ac:picMkLst>
            <pc:docMk/>
            <pc:sldMk cId="0" sldId="266"/>
            <ac:picMk id="25" creationId="{431ABD65-DA35-89F6-172D-EE847A2F84C4}"/>
          </ac:picMkLst>
        </pc:picChg>
        <pc:picChg chg="add mod">
          <ac:chgData name="M 11001025" userId="9f63cc374db7e713" providerId="LiveId" clId="{97A8C53D-4759-4CDF-82CD-C6CFB0DBD609}" dt="2024-01-21T15:45:32.156" v="404" actId="164"/>
          <ac:picMkLst>
            <pc:docMk/>
            <pc:sldMk cId="0" sldId="266"/>
            <ac:picMk id="28" creationId="{E7ACEC49-A051-4B42-2185-A6BBF7C16F48}"/>
          </ac:picMkLst>
        </pc:picChg>
        <pc:inkChg chg="add mod">
          <ac:chgData name="M 11001025" userId="9f63cc374db7e713" providerId="LiveId" clId="{97A8C53D-4759-4CDF-82CD-C6CFB0DBD609}" dt="2024-01-21T15:45:32.156" v="404" actId="164"/>
          <ac:inkMkLst>
            <pc:docMk/>
            <pc:sldMk cId="0" sldId="266"/>
            <ac:inkMk id="22" creationId="{96C5E296-1845-E7E9-061C-36D5F07E2426}"/>
          </ac:inkMkLst>
        </pc:inkChg>
      </pc:sldChg>
      <pc:sldChg chg="modSp mod">
        <pc:chgData name="M 11001025" userId="9f63cc374db7e713" providerId="LiveId" clId="{97A8C53D-4759-4CDF-82CD-C6CFB0DBD609}" dt="2024-01-20T19:47:57.028" v="50" actId="14100"/>
        <pc:sldMkLst>
          <pc:docMk/>
          <pc:sldMk cId="0" sldId="267"/>
        </pc:sldMkLst>
        <pc:spChg chg="mod">
          <ac:chgData name="M 11001025" userId="9f63cc374db7e713" providerId="LiveId" clId="{97A8C53D-4759-4CDF-82CD-C6CFB0DBD609}" dt="2024-01-20T19:47:57.028" v="50" actId="14100"/>
          <ac:spMkLst>
            <pc:docMk/>
            <pc:sldMk cId="0" sldId="267"/>
            <ac:spMk id="19" creationId="{C4FD7453-5364-F9FF-23B1-71723208093B}"/>
          </ac:spMkLst>
        </pc:spChg>
      </pc:sldChg>
      <pc:sldChg chg="addSp delSp modSp mod modAnim modNotesTx">
        <pc:chgData name="M 11001025" userId="9f63cc374db7e713" providerId="LiveId" clId="{97A8C53D-4759-4CDF-82CD-C6CFB0DBD609}" dt="2024-01-21T18:41:56.456" v="1445"/>
        <pc:sldMkLst>
          <pc:docMk/>
          <pc:sldMk cId="0" sldId="268"/>
        </pc:sldMkLst>
        <pc:spChg chg="mod">
          <ac:chgData name="M 11001025" userId="9f63cc374db7e713" providerId="LiveId" clId="{97A8C53D-4759-4CDF-82CD-C6CFB0DBD609}" dt="2024-01-19T22:29:31.804" v="5" actId="2710"/>
          <ac:spMkLst>
            <pc:docMk/>
            <pc:sldMk cId="0" sldId="268"/>
            <ac:spMk id="11" creationId="{58EDD3BF-93A4-90E7-FEA5-9D4B07E3167B}"/>
          </ac:spMkLst>
        </pc:spChg>
        <pc:picChg chg="del mod">
          <ac:chgData name="M 11001025" userId="9f63cc374db7e713" providerId="LiveId" clId="{97A8C53D-4759-4CDF-82CD-C6CFB0DBD609}" dt="2024-01-21T18:41:40.401" v="1437" actId="478"/>
          <ac:picMkLst>
            <pc:docMk/>
            <pc:sldMk cId="0" sldId="268"/>
            <ac:picMk id="10" creationId="{07CD849F-A062-D0EA-597F-81A98EBB9D1F}"/>
          </ac:picMkLst>
        </pc:picChg>
        <pc:picChg chg="add mod">
          <ac:chgData name="M 11001025" userId="9f63cc374db7e713" providerId="LiveId" clId="{97A8C53D-4759-4CDF-82CD-C6CFB0DBD609}" dt="2024-01-21T18:41:52.736" v="1444" actId="1076"/>
          <ac:picMkLst>
            <pc:docMk/>
            <pc:sldMk cId="0" sldId="268"/>
            <ac:picMk id="13" creationId="{D02D152D-76EC-30A9-D740-F4DD6D2E9799}"/>
          </ac:picMkLst>
        </pc:picChg>
      </pc:sldChg>
      <pc:sldChg chg="modSp mod modShow modNotesTx">
        <pc:chgData name="M 11001025" userId="9f63cc374db7e713" providerId="LiveId" clId="{97A8C53D-4759-4CDF-82CD-C6CFB0DBD609}" dt="2024-01-21T14:40:31.074" v="205" actId="729"/>
        <pc:sldMkLst>
          <pc:docMk/>
          <pc:sldMk cId="0" sldId="269"/>
        </pc:sldMkLst>
        <pc:spChg chg="mod">
          <ac:chgData name="M 11001025" userId="9f63cc374db7e713" providerId="LiveId" clId="{97A8C53D-4759-4CDF-82CD-C6CFB0DBD609}" dt="2024-01-19T22:29:27.252" v="4" actId="2710"/>
          <ac:spMkLst>
            <pc:docMk/>
            <pc:sldMk cId="0" sldId="269"/>
            <ac:spMk id="15" creationId="{D4B014AF-01FE-CCC7-FF44-841FBABE6D3C}"/>
          </ac:spMkLst>
        </pc:spChg>
      </pc:sldChg>
      <pc:sldChg chg="addSp modSp mod">
        <pc:chgData name="M 11001025" userId="9f63cc374db7e713" providerId="LiveId" clId="{97A8C53D-4759-4CDF-82CD-C6CFB0DBD609}" dt="2024-01-21T15:33:19.820" v="335" actId="1035"/>
        <pc:sldMkLst>
          <pc:docMk/>
          <pc:sldMk cId="0" sldId="271"/>
        </pc:sldMkLst>
        <pc:spChg chg="mod">
          <ac:chgData name="M 11001025" userId="9f63cc374db7e713" providerId="LiveId" clId="{97A8C53D-4759-4CDF-82CD-C6CFB0DBD609}" dt="2024-01-21T15:33:19.820" v="335" actId="1035"/>
          <ac:spMkLst>
            <pc:docMk/>
            <pc:sldMk cId="0" sldId="271"/>
            <ac:spMk id="22" creationId="{210D1B50-B50D-38DF-0D3A-314357670F99}"/>
          </ac:spMkLst>
        </pc:spChg>
        <pc:picChg chg="add mod">
          <ac:chgData name="M 11001025" userId="9f63cc374db7e713" providerId="LiveId" clId="{97A8C53D-4759-4CDF-82CD-C6CFB0DBD609}" dt="2024-01-21T15:32:52.672" v="330" actId="1076"/>
          <ac:picMkLst>
            <pc:docMk/>
            <pc:sldMk cId="0" sldId="271"/>
            <ac:picMk id="1026" creationId="{2E7D7366-A5E5-DD4C-FD58-12D11EFBCB3A}"/>
          </ac:picMkLst>
        </pc:picChg>
      </pc:sldChg>
      <pc:sldChg chg="modSp mod">
        <pc:chgData name="M 11001025" userId="9f63cc374db7e713" providerId="LiveId" clId="{97A8C53D-4759-4CDF-82CD-C6CFB0DBD609}" dt="2024-01-21T18:13:22.815" v="1015" actId="1036"/>
        <pc:sldMkLst>
          <pc:docMk/>
          <pc:sldMk cId="0" sldId="274"/>
        </pc:sldMkLst>
        <pc:spChg chg="mod">
          <ac:chgData name="M 11001025" userId="9f63cc374db7e713" providerId="LiveId" clId="{97A8C53D-4759-4CDF-82CD-C6CFB0DBD609}" dt="2024-01-21T18:13:22.815" v="1015" actId="1036"/>
          <ac:spMkLst>
            <pc:docMk/>
            <pc:sldMk cId="0" sldId="274"/>
            <ac:spMk id="20" creationId="{ECBCCC89-CDA0-C85F-409B-8B393B88094D}"/>
          </ac:spMkLst>
        </pc:spChg>
        <pc:picChg chg="mod">
          <ac:chgData name="M 11001025" userId="9f63cc374db7e713" providerId="LiveId" clId="{97A8C53D-4759-4CDF-82CD-C6CFB0DBD609}" dt="2024-01-21T18:13:22.815" v="1015" actId="1036"/>
          <ac:picMkLst>
            <pc:docMk/>
            <pc:sldMk cId="0" sldId="274"/>
            <ac:picMk id="10" creationId="{F8B1010D-07BF-ABA8-F2EF-E399107076C8}"/>
          </ac:picMkLst>
        </pc:picChg>
        <pc:picChg chg="mod">
          <ac:chgData name="M 11001025" userId="9f63cc374db7e713" providerId="LiveId" clId="{97A8C53D-4759-4CDF-82CD-C6CFB0DBD609}" dt="2024-01-21T18:13:22.815" v="1015" actId="1036"/>
          <ac:picMkLst>
            <pc:docMk/>
            <pc:sldMk cId="0" sldId="274"/>
            <ac:picMk id="11" creationId="{D3C77681-7C02-35E1-A08A-23C26D619862}"/>
          </ac:picMkLst>
        </pc:picChg>
      </pc:sldChg>
      <pc:sldChg chg="modSp mod">
        <pc:chgData name="M 11001025" userId="9f63cc374db7e713" providerId="LiveId" clId="{97A8C53D-4759-4CDF-82CD-C6CFB0DBD609}" dt="2024-01-21T18:13:09.135" v="1013" actId="20577"/>
        <pc:sldMkLst>
          <pc:docMk/>
          <pc:sldMk cId="0" sldId="275"/>
        </pc:sldMkLst>
        <pc:spChg chg="mod">
          <ac:chgData name="M 11001025" userId="9f63cc374db7e713" providerId="LiveId" clId="{97A8C53D-4759-4CDF-82CD-C6CFB0DBD609}" dt="2024-01-21T18:13:09.135" v="1013" actId="20577"/>
          <ac:spMkLst>
            <pc:docMk/>
            <pc:sldMk cId="0" sldId="275"/>
            <ac:spMk id="23" creationId="{54EE0854-B195-D3A1-EE38-F75791213323}"/>
          </ac:spMkLst>
        </pc:spChg>
        <pc:grpChg chg="mod">
          <ac:chgData name="M 11001025" userId="9f63cc374db7e713" providerId="LiveId" clId="{97A8C53D-4759-4CDF-82CD-C6CFB0DBD609}" dt="2024-01-20T21:19:00.611" v="65" actId="1037"/>
          <ac:grpSpMkLst>
            <pc:docMk/>
            <pc:sldMk cId="0" sldId="275"/>
            <ac:grpSpMk id="13" creationId="{A40B03AB-13EC-643E-066B-A1263D86B52A}"/>
          </ac:grpSpMkLst>
        </pc:grpChg>
        <pc:grpChg chg="mod">
          <ac:chgData name="M 11001025" userId="9f63cc374db7e713" providerId="LiveId" clId="{97A8C53D-4759-4CDF-82CD-C6CFB0DBD609}" dt="2024-01-20T21:19:08.772" v="67" actId="1037"/>
          <ac:grpSpMkLst>
            <pc:docMk/>
            <pc:sldMk cId="0" sldId="275"/>
            <ac:grpSpMk id="17" creationId="{027531C7-8173-735B-1402-4AF660F0F8FD}"/>
          </ac:grpSpMkLst>
        </pc:grpChg>
        <pc:picChg chg="mod">
          <ac:chgData name="M 11001025" userId="9f63cc374db7e713" providerId="LiveId" clId="{97A8C53D-4759-4CDF-82CD-C6CFB0DBD609}" dt="2024-01-20T21:19:05.059" v="66" actId="1037"/>
          <ac:picMkLst>
            <pc:docMk/>
            <pc:sldMk cId="0" sldId="275"/>
            <ac:picMk id="9" creationId="{DBB1A877-B82F-0517-F38C-A21B7ED1F8C3}"/>
          </ac:picMkLst>
        </pc:picChg>
        <pc:picChg chg="mod">
          <ac:chgData name="M 11001025" userId="9f63cc374db7e713" providerId="LiveId" clId="{97A8C53D-4759-4CDF-82CD-C6CFB0DBD609}" dt="2024-01-20T21:19:05.059" v="66" actId="1037"/>
          <ac:picMkLst>
            <pc:docMk/>
            <pc:sldMk cId="0" sldId="275"/>
            <ac:picMk id="10" creationId="{72B30A9E-8279-3ADE-866F-3C152E33007B}"/>
          </ac:picMkLst>
        </pc:picChg>
        <pc:picChg chg="mod">
          <ac:chgData name="M 11001025" userId="9f63cc374db7e713" providerId="LiveId" clId="{97A8C53D-4759-4CDF-82CD-C6CFB0DBD609}" dt="2024-01-20T21:19:05.059" v="66" actId="1037"/>
          <ac:picMkLst>
            <pc:docMk/>
            <pc:sldMk cId="0" sldId="275"/>
            <ac:picMk id="11" creationId="{903C7FD8-9115-5812-F90E-4AA9D8990D8A}"/>
          </ac:picMkLst>
        </pc:picChg>
        <pc:picChg chg="mod">
          <ac:chgData name="M 11001025" userId="9f63cc374db7e713" providerId="LiveId" clId="{97A8C53D-4759-4CDF-82CD-C6CFB0DBD609}" dt="2024-01-20T21:19:05.059" v="66" actId="1037"/>
          <ac:picMkLst>
            <pc:docMk/>
            <pc:sldMk cId="0" sldId="275"/>
            <ac:picMk id="12" creationId="{40807D60-C541-53FF-C12D-802C8EA7E72C}"/>
          </ac:picMkLst>
        </pc:picChg>
      </pc:sldChg>
      <pc:sldChg chg="modSp mod modNotesTx">
        <pc:chgData name="M 11001025" userId="9f63cc374db7e713" providerId="LiveId" clId="{97A8C53D-4759-4CDF-82CD-C6CFB0DBD609}" dt="2024-01-21T18:11:56.873" v="1011" actId="20577"/>
        <pc:sldMkLst>
          <pc:docMk/>
          <pc:sldMk cId="0" sldId="277"/>
        </pc:sldMkLst>
        <pc:spChg chg="mod">
          <ac:chgData name="M 11001025" userId="9f63cc374db7e713" providerId="LiveId" clId="{97A8C53D-4759-4CDF-82CD-C6CFB0DBD609}" dt="2024-01-21T12:33:04.363" v="193" actId="20577"/>
          <ac:spMkLst>
            <pc:docMk/>
            <pc:sldMk cId="0" sldId="277"/>
            <ac:spMk id="15" creationId="{696599D1-84C9-3303-0361-12C1F01D9158}"/>
          </ac:spMkLst>
        </pc:spChg>
        <pc:spChg chg="mod">
          <ac:chgData name="M 11001025" userId="9f63cc374db7e713" providerId="LiveId" clId="{97A8C53D-4759-4CDF-82CD-C6CFB0DBD609}" dt="2024-01-21T12:34:21.818" v="203" actId="20577"/>
          <ac:spMkLst>
            <pc:docMk/>
            <pc:sldMk cId="0" sldId="277"/>
            <ac:spMk id="16" creationId="{1F502075-0F07-0B19-8513-CAC99465891B}"/>
          </ac:spMkLst>
        </pc:spChg>
      </pc:sldChg>
      <pc:sldChg chg="modSp mod">
        <pc:chgData name="M 11001025" userId="9f63cc374db7e713" providerId="LiveId" clId="{97A8C53D-4759-4CDF-82CD-C6CFB0DBD609}" dt="2024-01-21T18:26:26.950" v="1291" actId="207"/>
        <pc:sldMkLst>
          <pc:docMk/>
          <pc:sldMk cId="4168443484" sldId="282"/>
        </pc:sldMkLst>
        <pc:graphicFrameChg chg="modGraphic">
          <ac:chgData name="M 11001025" userId="9f63cc374db7e713" providerId="LiveId" clId="{97A8C53D-4759-4CDF-82CD-C6CFB0DBD609}" dt="2024-01-21T18:26:26.950" v="1291" actId="207"/>
          <ac:graphicFrameMkLst>
            <pc:docMk/>
            <pc:sldMk cId="4168443484" sldId="282"/>
            <ac:graphicFrameMk id="18" creationId="{0A7CDA8C-B6F8-D103-041E-13B5555B111F}"/>
          </ac:graphicFrameMkLst>
        </pc:graphicFrameChg>
      </pc:sldChg>
      <pc:sldChg chg="addSp modSp mod ord modAnim">
        <pc:chgData name="M 11001025" userId="9f63cc374db7e713" providerId="LiveId" clId="{97A8C53D-4759-4CDF-82CD-C6CFB0DBD609}" dt="2024-01-21T18:48:03.519" v="1473" actId="1076"/>
        <pc:sldMkLst>
          <pc:docMk/>
          <pc:sldMk cId="2290200408" sldId="284"/>
        </pc:sldMkLst>
        <pc:graphicFrameChg chg="mod modGraphic">
          <ac:chgData name="M 11001025" userId="9f63cc374db7e713" providerId="LiveId" clId="{97A8C53D-4759-4CDF-82CD-C6CFB0DBD609}" dt="2024-01-21T18:48:03.519" v="1473" actId="1076"/>
          <ac:graphicFrameMkLst>
            <pc:docMk/>
            <pc:sldMk cId="2290200408" sldId="284"/>
            <ac:graphicFrameMk id="10" creationId="{98C184BE-01BE-FF6F-AC20-90003A5BFE3F}"/>
          </ac:graphicFrameMkLst>
        </pc:graphicFrameChg>
        <pc:picChg chg="add mod">
          <ac:chgData name="M 11001025" userId="9f63cc374db7e713" providerId="LiveId" clId="{97A8C53D-4759-4CDF-82CD-C6CFB0DBD609}" dt="2024-01-21T15:21:21.743" v="308" actId="1076"/>
          <ac:picMkLst>
            <pc:docMk/>
            <pc:sldMk cId="2290200408" sldId="284"/>
            <ac:picMk id="3" creationId="{E305E558-E65B-FE14-29E7-FFC8245434A9}"/>
          </ac:picMkLst>
        </pc:picChg>
      </pc:sldChg>
      <pc:sldChg chg="modSp mod">
        <pc:chgData name="M 11001025" userId="9f63cc374db7e713" providerId="LiveId" clId="{97A8C53D-4759-4CDF-82CD-C6CFB0DBD609}" dt="2024-01-21T18:51:44.057" v="1475" actId="20577"/>
        <pc:sldMkLst>
          <pc:docMk/>
          <pc:sldMk cId="3318710268" sldId="285"/>
        </pc:sldMkLst>
        <pc:spChg chg="mod">
          <ac:chgData name="M 11001025" userId="9f63cc374db7e713" providerId="LiveId" clId="{97A8C53D-4759-4CDF-82CD-C6CFB0DBD609}" dt="2024-01-21T11:05:29.078" v="78" actId="20577"/>
          <ac:spMkLst>
            <pc:docMk/>
            <pc:sldMk cId="3318710268" sldId="285"/>
            <ac:spMk id="25" creationId="{3AFCA786-EBE9-2D6B-695A-2DCCBF36EFF2}"/>
          </ac:spMkLst>
        </pc:spChg>
        <pc:graphicFrameChg chg="modGraphic">
          <ac:chgData name="M 11001025" userId="9f63cc374db7e713" providerId="LiveId" clId="{97A8C53D-4759-4CDF-82CD-C6CFB0DBD609}" dt="2024-01-21T18:51:44.057" v="1475" actId="20577"/>
          <ac:graphicFrameMkLst>
            <pc:docMk/>
            <pc:sldMk cId="3318710268" sldId="285"/>
            <ac:graphicFrameMk id="28" creationId="{273229EA-26DE-0457-4406-4AE267A02C0E}"/>
          </ac:graphicFrameMkLst>
        </pc:graphicFrameChg>
      </pc:sldChg>
      <pc:sldChg chg="modSp mod">
        <pc:chgData name="M 11001025" userId="9f63cc374db7e713" providerId="LiveId" clId="{97A8C53D-4759-4CDF-82CD-C6CFB0DBD609}" dt="2024-01-21T17:11:30.419" v="610" actId="2710"/>
        <pc:sldMkLst>
          <pc:docMk/>
          <pc:sldMk cId="2538373907" sldId="286"/>
        </pc:sldMkLst>
        <pc:spChg chg="mod">
          <ac:chgData name="M 11001025" userId="9f63cc374db7e713" providerId="LiveId" clId="{97A8C53D-4759-4CDF-82CD-C6CFB0DBD609}" dt="2024-01-21T17:11:30.419" v="610" actId="2710"/>
          <ac:spMkLst>
            <pc:docMk/>
            <pc:sldMk cId="2538373907" sldId="286"/>
            <ac:spMk id="3" creationId="{19E98B88-681A-F589-9ABC-FB41ABF18C83}"/>
          </ac:spMkLst>
        </pc:spChg>
      </pc:sldChg>
      <pc:sldChg chg="modSp mod ord">
        <pc:chgData name="M 11001025" userId="9f63cc374db7e713" providerId="LiveId" clId="{97A8C53D-4759-4CDF-82CD-C6CFB0DBD609}" dt="2024-01-21T11:52:46.234" v="108"/>
        <pc:sldMkLst>
          <pc:docMk/>
          <pc:sldMk cId="0" sldId="287"/>
        </pc:sldMkLst>
        <pc:spChg chg="mod">
          <ac:chgData name="M 11001025" userId="9f63cc374db7e713" providerId="LiveId" clId="{97A8C53D-4759-4CDF-82CD-C6CFB0DBD609}" dt="2024-01-19T22:34:09.506" v="41" actId="108"/>
          <ac:spMkLst>
            <pc:docMk/>
            <pc:sldMk cId="0" sldId="287"/>
            <ac:spMk id="41" creationId="{00000000-0000-0000-0000-000000000000}"/>
          </ac:spMkLst>
        </pc:spChg>
      </pc:sldChg>
      <pc:sldChg chg="addSp delSp modSp add mod">
        <pc:chgData name="M 11001025" userId="9f63cc374db7e713" providerId="LiveId" clId="{97A8C53D-4759-4CDF-82CD-C6CFB0DBD609}" dt="2024-01-21T17:55:37.302" v="920" actId="9405"/>
        <pc:sldMkLst>
          <pc:docMk/>
          <pc:sldMk cId="2923955110" sldId="288"/>
        </pc:sldMkLst>
        <pc:spChg chg="add mod">
          <ac:chgData name="M 11001025" userId="9f63cc374db7e713" providerId="LiveId" clId="{97A8C53D-4759-4CDF-82CD-C6CFB0DBD609}" dt="2024-01-21T17:40:17.283" v="821" actId="1076"/>
          <ac:spMkLst>
            <pc:docMk/>
            <pc:sldMk cId="2923955110" sldId="288"/>
            <ac:spMk id="45" creationId="{9B407915-8D60-8282-E1DD-8FE096FE7D04}"/>
          </ac:spMkLst>
        </pc:spChg>
        <pc:spChg chg="add mod">
          <ac:chgData name="M 11001025" userId="9f63cc374db7e713" providerId="LiveId" clId="{97A8C53D-4759-4CDF-82CD-C6CFB0DBD609}" dt="2024-01-21T17:40:17.283" v="821" actId="1076"/>
          <ac:spMkLst>
            <pc:docMk/>
            <pc:sldMk cId="2923955110" sldId="288"/>
            <ac:spMk id="47" creationId="{6F11584F-7929-A5B5-A2E7-AB0D06C6571E}"/>
          </ac:spMkLst>
        </pc:spChg>
        <pc:spChg chg="mod">
          <ac:chgData name="M 11001025" userId="9f63cc374db7e713" providerId="LiveId" clId="{97A8C53D-4759-4CDF-82CD-C6CFB0DBD609}" dt="2024-01-21T17:39:34.838" v="802"/>
          <ac:spMkLst>
            <pc:docMk/>
            <pc:sldMk cId="2923955110" sldId="288"/>
            <ac:spMk id="49" creationId="{8BF4E386-6709-215A-3D38-9689EA76FDB2}"/>
          </ac:spMkLst>
        </pc:spChg>
        <pc:spChg chg="mod">
          <ac:chgData name="M 11001025" userId="9f63cc374db7e713" providerId="LiveId" clId="{97A8C53D-4759-4CDF-82CD-C6CFB0DBD609}" dt="2024-01-21T17:39:38.278" v="808" actId="20577"/>
          <ac:spMkLst>
            <pc:docMk/>
            <pc:sldMk cId="2923955110" sldId="288"/>
            <ac:spMk id="50" creationId="{BCB61D84-11E5-9E17-0F23-6108378DDF69}"/>
          </ac:spMkLst>
        </pc:spChg>
        <pc:spChg chg="mod">
          <ac:chgData name="M 11001025" userId="9f63cc374db7e713" providerId="LiveId" clId="{97A8C53D-4759-4CDF-82CD-C6CFB0DBD609}" dt="2024-01-21T17:40:19.012" v="822"/>
          <ac:spMkLst>
            <pc:docMk/>
            <pc:sldMk cId="2923955110" sldId="288"/>
            <ac:spMk id="52" creationId="{934DEC38-33D8-2C1A-51ED-6235EF1065ED}"/>
          </ac:spMkLst>
        </pc:spChg>
        <pc:spChg chg="mod">
          <ac:chgData name="M 11001025" userId="9f63cc374db7e713" providerId="LiveId" clId="{97A8C53D-4759-4CDF-82CD-C6CFB0DBD609}" dt="2024-01-21T17:41:32.178" v="857" actId="20577"/>
          <ac:spMkLst>
            <pc:docMk/>
            <pc:sldMk cId="2923955110" sldId="288"/>
            <ac:spMk id="53" creationId="{136602B3-E9EB-D160-505C-AEFD25BEFE1E}"/>
          </ac:spMkLst>
        </pc:spChg>
        <pc:spChg chg="mod">
          <ac:chgData name="M 11001025" userId="9f63cc374db7e713" providerId="LiveId" clId="{97A8C53D-4759-4CDF-82CD-C6CFB0DBD609}" dt="2024-01-21T17:41:02.178" v="836"/>
          <ac:spMkLst>
            <pc:docMk/>
            <pc:sldMk cId="2923955110" sldId="288"/>
            <ac:spMk id="55" creationId="{BD7B7E86-A258-2C55-7266-42AC320D2F66}"/>
          </ac:spMkLst>
        </pc:spChg>
        <pc:spChg chg="mod">
          <ac:chgData name="M 11001025" userId="9f63cc374db7e713" providerId="LiveId" clId="{97A8C53D-4759-4CDF-82CD-C6CFB0DBD609}" dt="2024-01-21T17:41:12.108" v="845" actId="20577"/>
          <ac:spMkLst>
            <pc:docMk/>
            <pc:sldMk cId="2923955110" sldId="288"/>
            <ac:spMk id="56" creationId="{060897BA-6564-5B89-1458-871177DC918A}"/>
          </ac:spMkLst>
        </pc:spChg>
        <pc:grpChg chg="del">
          <ac:chgData name="M 11001025" userId="9f63cc374db7e713" providerId="LiveId" clId="{97A8C53D-4759-4CDF-82CD-C6CFB0DBD609}" dt="2024-01-21T11:16:11.810" v="83" actId="478"/>
          <ac:grpSpMkLst>
            <pc:docMk/>
            <pc:sldMk cId="2923955110" sldId="288"/>
            <ac:grpSpMk id="11" creationId="{083B272B-F811-C7BF-AF16-BBAA15BC58D7}"/>
          </ac:grpSpMkLst>
        </pc:grpChg>
        <pc:grpChg chg="add mod">
          <ac:chgData name="M 11001025" userId="9f63cc374db7e713" providerId="LiveId" clId="{97A8C53D-4759-4CDF-82CD-C6CFB0DBD609}" dt="2024-01-21T17:37:22.424" v="783" actId="164"/>
          <ac:grpSpMkLst>
            <pc:docMk/>
            <pc:sldMk cId="2923955110" sldId="288"/>
            <ac:grpSpMk id="31" creationId="{9779EAFC-3AEE-ED8A-954A-165ADB32C9CD}"/>
          </ac:grpSpMkLst>
        </pc:grpChg>
        <pc:grpChg chg="add mod">
          <ac:chgData name="M 11001025" userId="9f63cc374db7e713" providerId="LiveId" clId="{97A8C53D-4759-4CDF-82CD-C6CFB0DBD609}" dt="2024-01-21T17:53:15.259" v="898" actId="164"/>
          <ac:grpSpMkLst>
            <pc:docMk/>
            <pc:sldMk cId="2923955110" sldId="288"/>
            <ac:grpSpMk id="43" creationId="{2F053C89-1171-DED9-9DAA-1F9EF5EC8FA7}"/>
          </ac:grpSpMkLst>
        </pc:grpChg>
        <pc:grpChg chg="add mod">
          <ac:chgData name="M 11001025" userId="9f63cc374db7e713" providerId="LiveId" clId="{97A8C53D-4759-4CDF-82CD-C6CFB0DBD609}" dt="2024-01-21T17:40:32.434" v="827" actId="1076"/>
          <ac:grpSpMkLst>
            <pc:docMk/>
            <pc:sldMk cId="2923955110" sldId="288"/>
            <ac:grpSpMk id="48" creationId="{B455F64D-329C-CF97-9581-2F3F4AE89D72}"/>
          </ac:grpSpMkLst>
        </pc:grpChg>
        <pc:grpChg chg="add mod">
          <ac:chgData name="M 11001025" userId="9f63cc374db7e713" providerId="LiveId" clId="{97A8C53D-4759-4CDF-82CD-C6CFB0DBD609}" dt="2024-01-21T17:41:21.757" v="846" actId="1076"/>
          <ac:grpSpMkLst>
            <pc:docMk/>
            <pc:sldMk cId="2923955110" sldId="288"/>
            <ac:grpSpMk id="51" creationId="{CF9BAECD-E12B-CB52-5689-D65054EC8BFA}"/>
          </ac:grpSpMkLst>
        </pc:grpChg>
        <pc:grpChg chg="add mod">
          <ac:chgData name="M 11001025" userId="9f63cc374db7e713" providerId="LiveId" clId="{97A8C53D-4759-4CDF-82CD-C6CFB0DBD609}" dt="2024-01-21T17:41:07.223" v="837" actId="1076"/>
          <ac:grpSpMkLst>
            <pc:docMk/>
            <pc:sldMk cId="2923955110" sldId="288"/>
            <ac:grpSpMk id="54" creationId="{11A3052E-43F8-8F79-893C-09AACDA49F31}"/>
          </ac:grpSpMkLst>
        </pc:grpChg>
        <pc:grpChg chg="add mod">
          <ac:chgData name="M 11001025" userId="9f63cc374db7e713" providerId="LiveId" clId="{97A8C53D-4759-4CDF-82CD-C6CFB0DBD609}" dt="2024-01-21T17:53:15.259" v="898" actId="164"/>
          <ac:grpSpMkLst>
            <pc:docMk/>
            <pc:sldMk cId="2923955110" sldId="288"/>
            <ac:grpSpMk id="62" creationId="{6293FD20-6A32-CEA9-D215-CC535225ED6F}"/>
          </ac:grpSpMkLst>
        </pc:grpChg>
        <pc:graphicFrameChg chg="del">
          <ac:chgData name="M 11001025" userId="9f63cc374db7e713" providerId="LiveId" clId="{97A8C53D-4759-4CDF-82CD-C6CFB0DBD609}" dt="2024-01-21T11:16:07.825" v="82" actId="478"/>
          <ac:graphicFrameMkLst>
            <pc:docMk/>
            <pc:sldMk cId="2923955110" sldId="288"/>
            <ac:graphicFrameMk id="9" creationId="{0B27AF77-B675-D541-3B12-C4192CFC8D38}"/>
          </ac:graphicFrameMkLst>
        </pc:graphicFrameChg>
        <pc:picChg chg="add mod">
          <ac:chgData name="M 11001025" userId="9f63cc374db7e713" providerId="LiveId" clId="{97A8C53D-4759-4CDF-82CD-C6CFB0DBD609}" dt="2024-01-21T17:40:59.821" v="835" actId="1076"/>
          <ac:picMkLst>
            <pc:docMk/>
            <pc:sldMk cId="2923955110" sldId="288"/>
            <ac:picMk id="2" creationId="{F86BB234-E2A3-DE44-7AEC-EBB9A6C2883D}"/>
          </ac:picMkLst>
        </pc:picChg>
        <pc:picChg chg="add mod">
          <ac:chgData name="M 11001025" userId="9f63cc374db7e713" providerId="LiveId" clId="{97A8C53D-4759-4CDF-82CD-C6CFB0DBD609}" dt="2024-01-21T17:35:23.648" v="752" actId="164"/>
          <ac:picMkLst>
            <pc:docMk/>
            <pc:sldMk cId="2923955110" sldId="288"/>
            <ac:picMk id="5" creationId="{54B2A8E6-D6FD-3D0E-DB5B-DE867F229474}"/>
          </ac:picMkLst>
        </pc:picChg>
        <pc:picChg chg="add del mod">
          <ac:chgData name="M 11001025" userId="9f63cc374db7e713" providerId="LiveId" clId="{97A8C53D-4759-4CDF-82CD-C6CFB0DBD609}" dt="2024-01-21T11:24:05.812" v="102" actId="478"/>
          <ac:picMkLst>
            <pc:docMk/>
            <pc:sldMk cId="2923955110" sldId="288"/>
            <ac:picMk id="7" creationId="{5FA993AB-2B35-96D5-D825-701AACD78C1C}"/>
          </ac:picMkLst>
        </pc:picChg>
        <pc:picChg chg="add del">
          <ac:chgData name="M 11001025" userId="9f63cc374db7e713" providerId="LiveId" clId="{97A8C53D-4759-4CDF-82CD-C6CFB0DBD609}" dt="2024-01-21T11:24:41.171" v="104" actId="478"/>
          <ac:picMkLst>
            <pc:docMk/>
            <pc:sldMk cId="2923955110" sldId="288"/>
            <ac:picMk id="10" creationId="{4E852A2D-F994-440E-0370-7CDA235A099F}"/>
          </ac:picMkLst>
        </pc:picChg>
        <pc:picChg chg="add mod modCrop">
          <ac:chgData name="M 11001025" userId="9f63cc374db7e713" providerId="LiveId" clId="{97A8C53D-4759-4CDF-82CD-C6CFB0DBD609}" dt="2024-01-21T17:35:23.648" v="752" actId="164"/>
          <ac:picMkLst>
            <pc:docMk/>
            <pc:sldMk cId="2923955110" sldId="288"/>
            <ac:picMk id="21" creationId="{2EFABC05-590A-14E8-9519-B440F7D3C962}"/>
          </ac:picMkLst>
        </pc:picChg>
        <pc:picChg chg="add mod modCrop">
          <ac:chgData name="M 11001025" userId="9f63cc374db7e713" providerId="LiveId" clId="{97A8C53D-4759-4CDF-82CD-C6CFB0DBD609}" dt="2024-01-21T17:51:06.428" v="870" actId="1038"/>
          <ac:picMkLst>
            <pc:docMk/>
            <pc:sldMk cId="2923955110" sldId="288"/>
            <ac:picMk id="22" creationId="{BBD58281-3A7F-2D3F-0ECC-34C4AA20E8CC}"/>
          </ac:picMkLst>
        </pc:picChg>
        <pc:picChg chg="add del">
          <ac:chgData name="M 11001025" userId="9f63cc374db7e713" providerId="LiveId" clId="{97A8C53D-4759-4CDF-82CD-C6CFB0DBD609}" dt="2024-01-21T17:27:55.633" v="682" actId="22"/>
          <ac:picMkLst>
            <pc:docMk/>
            <pc:sldMk cId="2923955110" sldId="288"/>
            <ac:picMk id="24" creationId="{0BBEAA2E-C0C0-04BE-534C-69B10410A340}"/>
          </ac:picMkLst>
        </pc:picChg>
        <pc:picChg chg="add mod modCrop">
          <ac:chgData name="M 11001025" userId="9f63cc374db7e713" providerId="LiveId" clId="{97A8C53D-4759-4CDF-82CD-C6CFB0DBD609}" dt="2024-01-21T17:35:23.648" v="752" actId="164"/>
          <ac:picMkLst>
            <pc:docMk/>
            <pc:sldMk cId="2923955110" sldId="288"/>
            <ac:picMk id="25" creationId="{E1274BA8-1C62-EC5D-CBAB-618BB0DFE947}"/>
          </ac:picMkLst>
        </pc:picChg>
        <pc:picChg chg="add mod modCrop">
          <ac:chgData name="M 11001025" userId="9f63cc374db7e713" providerId="LiveId" clId="{97A8C53D-4759-4CDF-82CD-C6CFB0DBD609}" dt="2024-01-21T17:35:23.648" v="752" actId="164"/>
          <ac:picMkLst>
            <pc:docMk/>
            <pc:sldMk cId="2923955110" sldId="288"/>
            <ac:picMk id="26" creationId="{FBA8E5E6-C78E-6427-BAAE-1A1A849A4649}"/>
          </ac:picMkLst>
        </pc:picChg>
        <pc:picChg chg="add del mod modCrop">
          <ac:chgData name="M 11001025" userId="9f63cc374db7e713" providerId="LiveId" clId="{97A8C53D-4759-4CDF-82CD-C6CFB0DBD609}" dt="2024-01-21T17:32:55.308" v="718" actId="478"/>
          <ac:picMkLst>
            <pc:docMk/>
            <pc:sldMk cId="2923955110" sldId="288"/>
            <ac:picMk id="27" creationId="{84140A3B-0DCA-9054-895C-5362800671AD}"/>
          </ac:picMkLst>
        </pc:picChg>
        <pc:picChg chg="add del mod">
          <ac:chgData name="M 11001025" userId="9f63cc374db7e713" providerId="LiveId" clId="{97A8C53D-4759-4CDF-82CD-C6CFB0DBD609}" dt="2024-01-21T17:33:00.764" v="721" actId="478"/>
          <ac:picMkLst>
            <pc:docMk/>
            <pc:sldMk cId="2923955110" sldId="288"/>
            <ac:picMk id="28" creationId="{DBBD21EB-18EA-02FB-51A4-2924C90C7A0C}"/>
          </ac:picMkLst>
        </pc:picChg>
        <pc:picChg chg="add mod modCrop">
          <ac:chgData name="M 11001025" userId="9f63cc374db7e713" providerId="LiveId" clId="{97A8C53D-4759-4CDF-82CD-C6CFB0DBD609}" dt="2024-01-21T17:35:23.648" v="752" actId="164"/>
          <ac:picMkLst>
            <pc:docMk/>
            <pc:sldMk cId="2923955110" sldId="288"/>
            <ac:picMk id="30" creationId="{FC5816D2-696F-E4E0-37FC-E52FF76D3DF1}"/>
          </ac:picMkLst>
        </pc:picChg>
        <pc:picChg chg="add del mod modCrop">
          <ac:chgData name="M 11001025" userId="9f63cc374db7e713" providerId="LiveId" clId="{97A8C53D-4759-4CDF-82CD-C6CFB0DBD609}" dt="2024-01-21T17:36:07.726" v="761" actId="478"/>
          <ac:picMkLst>
            <pc:docMk/>
            <pc:sldMk cId="2923955110" sldId="288"/>
            <ac:picMk id="32" creationId="{F7FAD003-3DE7-FD62-1322-206B31AD6732}"/>
          </ac:picMkLst>
        </pc:picChg>
        <pc:picChg chg="add mod modCrop">
          <ac:chgData name="M 11001025" userId="9f63cc374db7e713" providerId="LiveId" clId="{97A8C53D-4759-4CDF-82CD-C6CFB0DBD609}" dt="2024-01-21T17:37:22.424" v="783" actId="164"/>
          <ac:picMkLst>
            <pc:docMk/>
            <pc:sldMk cId="2923955110" sldId="288"/>
            <ac:picMk id="34" creationId="{093D9F97-5C9D-A5F5-0623-3FDB54969DC0}"/>
          </ac:picMkLst>
        </pc:picChg>
        <pc:picChg chg="add mod modCrop">
          <ac:chgData name="M 11001025" userId="9f63cc374db7e713" providerId="LiveId" clId="{97A8C53D-4759-4CDF-82CD-C6CFB0DBD609}" dt="2024-01-21T17:54:18.625" v="912" actId="14100"/>
          <ac:picMkLst>
            <pc:docMk/>
            <pc:sldMk cId="2923955110" sldId="288"/>
            <ac:picMk id="61" creationId="{83DC7050-8006-221D-614A-9D3F81B99271}"/>
          </ac:picMkLst>
        </pc:picChg>
        <pc:inkChg chg="add del">
          <ac:chgData name="M 11001025" userId="9f63cc374db7e713" providerId="LiveId" clId="{97A8C53D-4759-4CDF-82CD-C6CFB0DBD609}" dt="2024-01-21T17:49:05.713" v="863" actId="9405"/>
          <ac:inkMkLst>
            <pc:docMk/>
            <pc:sldMk cId="2923955110" sldId="288"/>
            <ac:inkMk id="57" creationId="{6D08C368-3A8E-C22A-14B2-B41F568D9FB0}"/>
          </ac:inkMkLst>
        </pc:inkChg>
        <pc:inkChg chg="add del">
          <ac:chgData name="M 11001025" userId="9f63cc374db7e713" providerId="LiveId" clId="{97A8C53D-4759-4CDF-82CD-C6CFB0DBD609}" dt="2024-01-21T17:47:58.309" v="860" actId="9405"/>
          <ac:inkMkLst>
            <pc:docMk/>
            <pc:sldMk cId="2923955110" sldId="288"/>
            <ac:inkMk id="58" creationId="{0E3CFD7D-A4E2-E6FE-3C03-0E2E4CC84EDF}"/>
          </ac:inkMkLst>
        </pc:inkChg>
        <pc:inkChg chg="add del">
          <ac:chgData name="M 11001025" userId="9f63cc374db7e713" providerId="LiveId" clId="{97A8C53D-4759-4CDF-82CD-C6CFB0DBD609}" dt="2024-01-21T17:49:05.091" v="862" actId="9405"/>
          <ac:inkMkLst>
            <pc:docMk/>
            <pc:sldMk cId="2923955110" sldId="288"/>
            <ac:inkMk id="59" creationId="{996B9213-B3BA-F098-C4BA-75929A911AF5}"/>
          </ac:inkMkLst>
        </pc:inkChg>
        <pc:inkChg chg="add del">
          <ac:chgData name="M 11001025" userId="9f63cc374db7e713" providerId="LiveId" clId="{97A8C53D-4759-4CDF-82CD-C6CFB0DBD609}" dt="2024-01-21T17:54:38.471" v="914" actId="9405"/>
          <ac:inkMkLst>
            <pc:docMk/>
            <pc:sldMk cId="2923955110" sldId="288"/>
            <ac:inkMk id="63" creationId="{2B15F437-8534-046C-4BE0-158A0D2AC287}"/>
          </ac:inkMkLst>
        </pc:inkChg>
        <pc:inkChg chg="add">
          <ac:chgData name="M 11001025" userId="9f63cc374db7e713" providerId="LiveId" clId="{97A8C53D-4759-4CDF-82CD-C6CFB0DBD609}" dt="2024-01-21T17:54:42.009" v="915" actId="9405"/>
          <ac:inkMkLst>
            <pc:docMk/>
            <pc:sldMk cId="2923955110" sldId="288"/>
            <ac:inkMk id="64" creationId="{3265DE2C-5979-B86F-ABEC-8A6BCCABE58D}"/>
          </ac:inkMkLst>
        </pc:inkChg>
        <pc:inkChg chg="add">
          <ac:chgData name="M 11001025" userId="9f63cc374db7e713" providerId="LiveId" clId="{97A8C53D-4759-4CDF-82CD-C6CFB0DBD609}" dt="2024-01-21T17:54:58.644" v="916" actId="9405"/>
          <ac:inkMkLst>
            <pc:docMk/>
            <pc:sldMk cId="2923955110" sldId="288"/>
            <ac:inkMk id="65" creationId="{9B239D3B-0247-DB50-3A8A-3BC62E8CCE63}"/>
          </ac:inkMkLst>
        </pc:inkChg>
        <pc:inkChg chg="add">
          <ac:chgData name="M 11001025" userId="9f63cc374db7e713" providerId="LiveId" clId="{97A8C53D-4759-4CDF-82CD-C6CFB0DBD609}" dt="2024-01-21T17:55:31.700" v="917" actId="9405"/>
          <ac:inkMkLst>
            <pc:docMk/>
            <pc:sldMk cId="2923955110" sldId="288"/>
            <ac:inkMk id="66" creationId="{74417D69-FCA0-9EBA-6A59-947893BBCFD6}"/>
          </ac:inkMkLst>
        </pc:inkChg>
        <pc:inkChg chg="add del">
          <ac:chgData name="M 11001025" userId="9f63cc374db7e713" providerId="LiveId" clId="{97A8C53D-4759-4CDF-82CD-C6CFB0DBD609}" dt="2024-01-21T17:55:35.570" v="919" actId="9405"/>
          <ac:inkMkLst>
            <pc:docMk/>
            <pc:sldMk cId="2923955110" sldId="288"/>
            <ac:inkMk id="67" creationId="{5FD4F113-CA2C-32CA-351E-F10899BF83CE}"/>
          </ac:inkMkLst>
        </pc:inkChg>
        <pc:inkChg chg="add">
          <ac:chgData name="M 11001025" userId="9f63cc374db7e713" providerId="LiveId" clId="{97A8C53D-4759-4CDF-82CD-C6CFB0DBD609}" dt="2024-01-21T17:55:37.302" v="920" actId="9405"/>
          <ac:inkMkLst>
            <pc:docMk/>
            <pc:sldMk cId="2923955110" sldId="288"/>
            <ac:inkMk id="68" creationId="{F49FF090-FAAB-F928-50C4-23C083DC29A9}"/>
          </ac:inkMkLst>
        </pc:inkChg>
      </pc:sldChg>
      <pc:sldChg chg="addSp delSp modSp new mod">
        <pc:chgData name="M 11001025" userId="9f63cc374db7e713" providerId="LiveId" clId="{97A8C53D-4759-4CDF-82CD-C6CFB0DBD609}" dt="2024-01-21T16:27:33.199" v="585" actId="14100"/>
        <pc:sldMkLst>
          <pc:docMk/>
          <pc:sldMk cId="2960981472" sldId="289"/>
        </pc:sldMkLst>
        <pc:spChg chg="add mod">
          <ac:chgData name="M 11001025" userId="9f63cc374db7e713" providerId="LiveId" clId="{97A8C53D-4759-4CDF-82CD-C6CFB0DBD609}" dt="2024-01-21T16:25:42.796" v="539" actId="113"/>
          <ac:spMkLst>
            <pc:docMk/>
            <pc:sldMk cId="2960981472" sldId="289"/>
            <ac:spMk id="3" creationId="{C04203FB-59B3-2027-CAFA-0B978208C330}"/>
          </ac:spMkLst>
        </pc:spChg>
        <pc:spChg chg="add mod">
          <ac:chgData name="M 11001025" userId="9f63cc374db7e713" providerId="LiveId" clId="{97A8C53D-4759-4CDF-82CD-C6CFB0DBD609}" dt="2024-01-21T16:21:38.041" v="482" actId="20577"/>
          <ac:spMkLst>
            <pc:docMk/>
            <pc:sldMk cId="2960981472" sldId="289"/>
            <ac:spMk id="5" creationId="{FD27F9FE-7086-5E06-46B3-EEA412BAD21A}"/>
          </ac:spMkLst>
        </pc:spChg>
        <pc:spChg chg="add del">
          <ac:chgData name="M 11001025" userId="9f63cc374db7e713" providerId="LiveId" clId="{97A8C53D-4759-4CDF-82CD-C6CFB0DBD609}" dt="2024-01-21T16:18:03.591" v="423" actId="22"/>
          <ac:spMkLst>
            <pc:docMk/>
            <pc:sldMk cId="2960981472" sldId="289"/>
            <ac:spMk id="7" creationId="{2CEFAF03-C057-7471-22FD-7B917CE79FCE}"/>
          </ac:spMkLst>
        </pc:spChg>
        <pc:spChg chg="add mod">
          <ac:chgData name="M 11001025" userId="9f63cc374db7e713" providerId="LiveId" clId="{97A8C53D-4759-4CDF-82CD-C6CFB0DBD609}" dt="2024-01-21T16:23:32.113" v="504" actId="14100"/>
          <ac:spMkLst>
            <pc:docMk/>
            <pc:sldMk cId="2960981472" sldId="289"/>
            <ac:spMk id="9" creationId="{DD45E11F-140D-46E4-D0D4-638930D75557}"/>
          </ac:spMkLst>
        </pc:spChg>
        <pc:spChg chg="add del mod">
          <ac:chgData name="M 11001025" userId="9f63cc374db7e713" providerId="LiveId" clId="{97A8C53D-4759-4CDF-82CD-C6CFB0DBD609}" dt="2024-01-21T16:19:24.903" v="449" actId="478"/>
          <ac:spMkLst>
            <pc:docMk/>
            <pc:sldMk cId="2960981472" sldId="289"/>
            <ac:spMk id="11" creationId="{81B5E215-4990-2C67-47F8-53E178E47B7E}"/>
          </ac:spMkLst>
        </pc:spChg>
        <pc:spChg chg="add mod">
          <ac:chgData name="M 11001025" userId="9f63cc374db7e713" providerId="LiveId" clId="{97A8C53D-4759-4CDF-82CD-C6CFB0DBD609}" dt="2024-01-21T16:21:50.525" v="486" actId="14100"/>
          <ac:spMkLst>
            <pc:docMk/>
            <pc:sldMk cId="2960981472" sldId="289"/>
            <ac:spMk id="13" creationId="{C6DF73ED-209B-DD82-7733-8A8079DB3909}"/>
          </ac:spMkLst>
        </pc:spChg>
        <pc:spChg chg="add mod">
          <ac:chgData name="M 11001025" userId="9f63cc374db7e713" providerId="LiveId" clId="{97A8C53D-4759-4CDF-82CD-C6CFB0DBD609}" dt="2024-01-21T16:27:33.199" v="585" actId="14100"/>
          <ac:spMkLst>
            <pc:docMk/>
            <pc:sldMk cId="2960981472" sldId="289"/>
            <ac:spMk id="18" creationId="{BDCFD03A-DC98-E78C-4DEE-A4AAE250AE09}"/>
          </ac:spMkLst>
        </pc:spChg>
        <pc:spChg chg="add mod">
          <ac:chgData name="M 11001025" userId="9f63cc374db7e713" providerId="LiveId" clId="{97A8C53D-4759-4CDF-82CD-C6CFB0DBD609}" dt="2024-01-21T16:23:57.424" v="508" actId="1076"/>
          <ac:spMkLst>
            <pc:docMk/>
            <pc:sldMk cId="2960981472" sldId="289"/>
            <ac:spMk id="19" creationId="{70769265-909A-2963-EDC5-B382453F04A1}"/>
          </ac:spMkLst>
        </pc:spChg>
        <pc:spChg chg="add mod">
          <ac:chgData name="M 11001025" userId="9f63cc374db7e713" providerId="LiveId" clId="{97A8C53D-4759-4CDF-82CD-C6CFB0DBD609}" dt="2024-01-21T16:24:19.274" v="513" actId="1076"/>
          <ac:spMkLst>
            <pc:docMk/>
            <pc:sldMk cId="2960981472" sldId="289"/>
            <ac:spMk id="20" creationId="{2EEE09D5-FD70-9A0A-1098-6C53C348220E}"/>
          </ac:spMkLst>
        </pc:spChg>
        <pc:spChg chg="add mod">
          <ac:chgData name="M 11001025" userId="9f63cc374db7e713" providerId="LiveId" clId="{97A8C53D-4759-4CDF-82CD-C6CFB0DBD609}" dt="2024-01-21T16:25:45.682" v="540" actId="113"/>
          <ac:spMkLst>
            <pc:docMk/>
            <pc:sldMk cId="2960981472" sldId="289"/>
            <ac:spMk id="22" creationId="{A6A186AC-7BF2-BD67-B81E-7FD2BC0FD6C0}"/>
          </ac:spMkLst>
        </pc:spChg>
        <pc:spChg chg="add mod">
          <ac:chgData name="M 11001025" userId="9f63cc374db7e713" providerId="LiveId" clId="{97A8C53D-4759-4CDF-82CD-C6CFB0DBD609}" dt="2024-01-21T16:27:14.639" v="583" actId="1076"/>
          <ac:spMkLst>
            <pc:docMk/>
            <pc:sldMk cId="2960981472" sldId="289"/>
            <ac:spMk id="24" creationId="{53172085-4A12-269B-10FE-8B95D87393F9}"/>
          </ac:spMkLst>
        </pc:spChg>
        <pc:grpChg chg="add mod">
          <ac:chgData name="M 11001025" userId="9f63cc374db7e713" providerId="LiveId" clId="{97A8C53D-4759-4CDF-82CD-C6CFB0DBD609}" dt="2024-01-21T16:21:28.027" v="479" actId="1076"/>
          <ac:grpSpMkLst>
            <pc:docMk/>
            <pc:sldMk cId="2960981472" sldId="289"/>
            <ac:grpSpMk id="14" creationId="{F6DB903D-FF4F-1143-4B09-1D489B02F95B}"/>
          </ac:grpSpMkLst>
        </pc:grpChg>
        <pc:picChg chg="add mod">
          <ac:chgData name="M 11001025" userId="9f63cc374db7e713" providerId="LiveId" clId="{97A8C53D-4759-4CDF-82CD-C6CFB0DBD609}" dt="2024-01-21T16:21:18.316" v="476" actId="1076"/>
          <ac:picMkLst>
            <pc:docMk/>
            <pc:sldMk cId="2960981472" sldId="289"/>
            <ac:picMk id="15" creationId="{69D7474C-AE60-1F0D-0B77-401C0895314D}"/>
          </ac:picMkLst>
        </pc:picChg>
        <pc:picChg chg="add mod">
          <ac:chgData name="M 11001025" userId="9f63cc374db7e713" providerId="LiveId" clId="{97A8C53D-4759-4CDF-82CD-C6CFB0DBD609}" dt="2024-01-21T16:21:23.875" v="478" actId="12788"/>
          <ac:picMkLst>
            <pc:docMk/>
            <pc:sldMk cId="2960981472" sldId="289"/>
            <ac:picMk id="16" creationId="{48C486A4-B451-7C03-E654-FE3D1ED72BDE}"/>
          </ac:picMkLst>
        </pc:picChg>
        <pc:picChg chg="add mod">
          <ac:chgData name="M 11001025" userId="9f63cc374db7e713" providerId="LiveId" clId="{97A8C53D-4759-4CDF-82CD-C6CFB0DBD609}" dt="2024-01-21T16:21:28.027" v="479" actId="1076"/>
          <ac:picMkLst>
            <pc:docMk/>
            <pc:sldMk cId="2960981472" sldId="289"/>
            <ac:picMk id="2050" creationId="{B03B5C7A-7925-A417-5558-09DB2BC574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15:39:34.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30,'901'0,"-648"-15,7 0,693 17,-942-2,0 0,0 2,0-1,0 1,10 4,-3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17:54:42.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3366 62,'-293'-2,"-318"5,271 23,-666-21,571-7,379-1,0-3,0-2,-72-21,74 16,0 1,-1 3,-86-2,84 12,33-1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17:54:58.6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2189 20,'-1'-1,"1"0,-1 0,1 0,-1 1,1-1,-1 0,1 0,-1 0,0 1,1-1,-1 0,0 0,0 1,1-1,-1 1,0-1,0 1,0-1,0 1,0-1,0 1,0 0,0 0,0-1,0 1,0 0,0 0,-1 0,-39-3,32 2,-636 9,229 5,-606-14,991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17:55:31.7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3146 82,'-1408'0,"1139"-13,-14 0,167 15,7 1,-110-12,75-15,93 14,0 2,-72-1,-224 11,322-2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1T17:55:37.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3094 3,'-344'-2,"-369"4,473 11,-95 2,-659-16,947 3,-60 11,32-3,46-5,-54 17,-18 2,75-20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6A366-BBC6-41E0-9805-CF4ED8BD7642}" type="datetimeFigureOut">
              <a:rPr lang="zh-TW" altLang="en-US" smtClean="0"/>
              <a:t>2024/1/21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4C71C-652F-45B4-AEDE-CBB673600B91}" type="slidenum">
              <a:rPr lang="zh-TW" altLang="en-US" smtClean="0"/>
              <a:t>‹#›</a:t>
            </a:fld>
            <a:endParaRPr lang="zh-TW" altLang="en-US"/>
          </a:p>
        </p:txBody>
      </p:sp>
    </p:spTree>
    <p:extLst>
      <p:ext uri="{BB962C8B-B14F-4D97-AF65-F5344CB8AC3E}">
        <p14:creationId xmlns:p14="http://schemas.microsoft.com/office/powerpoint/2010/main" val="386378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Bef>
                <a:spcPts val="600"/>
              </a:spcBef>
            </a:pP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各位委員好，我是工業管理系的王婕恩，</a:t>
            </a:r>
            <a:r>
              <a:rPr lang="zh-TW" altLang="en-US" sz="1800" kern="100" dirty="0">
                <a:effectLst/>
                <a:latin typeface="Calibri" panose="020F0502020204030204" pitchFamily="34" charset="0"/>
                <a:ea typeface="Yu Gothic" panose="020B0400000000000000" pitchFamily="34" charset="-128"/>
                <a:cs typeface="Times New Roman" panose="02020603050405020304" pitchFamily="18" charset="0"/>
              </a:rPr>
              <a:t>我的指導教授是王孔政博士，今天，我要介紹</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我的論文主題是</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p>
          <a:p>
            <a:pPr>
              <a:spcBef>
                <a:spcPts val="600"/>
              </a:spcBef>
            </a:pP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基於機器學習在社群媒體行銷圖像設計分析和推薦系統，特別是在母嬰護理產品行業的案例研究</a:t>
            </a:r>
            <a:r>
              <a:rPr lang="zh-TW" altLang="zh-TW" sz="1800" kern="100" dirty="0">
                <a:effectLst/>
                <a:latin typeface="Yu Gothic" panose="020B0400000000000000" pitchFamily="34" charset="-128"/>
                <a:ea typeface="新細明體" panose="02020500000000000000" pitchFamily="18"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a:t>
            </a:fld>
            <a:endParaRPr lang="zh-TW" altLang="en-US"/>
          </a:p>
        </p:txBody>
      </p:sp>
    </p:spTree>
    <p:extLst>
      <p:ext uri="{BB962C8B-B14F-4D97-AF65-F5344CB8AC3E}">
        <p14:creationId xmlns:p14="http://schemas.microsoft.com/office/powerpoint/2010/main" val="89006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1D5DB"/>
                </a:solidFill>
                <a:effectLst/>
                <a:latin typeface="Söhne"/>
              </a:rPr>
              <a:t>選用的</a:t>
            </a:r>
            <a:r>
              <a:rPr lang="en-US" altLang="zh-TW" b="0" i="0" dirty="0">
                <a:solidFill>
                  <a:srgbClr val="D1D5DB"/>
                </a:solidFill>
                <a:effectLst/>
                <a:latin typeface="Söhne"/>
              </a:rPr>
              <a:t>IS</a:t>
            </a:r>
            <a:r>
              <a:rPr lang="zh-TW" altLang="en-US" b="0" i="0" dirty="0">
                <a:solidFill>
                  <a:srgbClr val="D1D5DB"/>
                </a:solidFill>
                <a:effectLst/>
                <a:latin typeface="Söhne"/>
              </a:rPr>
              <a:t>模型，具有最高的平均準確度</a:t>
            </a:r>
            <a:endParaRPr lang="en-US" altLang="zh-TW" b="0" i="0" dirty="0">
              <a:solidFill>
                <a:srgbClr val="D1D5DB"/>
              </a:solidFill>
              <a:effectLst/>
              <a:latin typeface="Söhne"/>
            </a:endParaRPr>
          </a:p>
          <a:p>
            <a:r>
              <a:rPr lang="zh-TW" altLang="en-US" sz="1200" dirty="0">
                <a:solidFill>
                  <a:srgbClr val="0070C0"/>
                </a:solidFill>
                <a:latin typeface="標楷體" panose="03000509000000000000" pitchFamily="65" charset="-120"/>
                <a:ea typeface="標楷體" panose="03000509000000000000" pitchFamily="65" charset="-120"/>
                <a:cs typeface="Times New Roman" panose="02020603050405020304" pitchFamily="18" charset="0"/>
              </a:rPr>
              <a:t>特定產業物件沒有包含</a:t>
            </a:r>
            <a:r>
              <a:rPr lang="zh-TW" altLang="en-US" sz="1200" dirty="0">
                <a:latin typeface="標楷體" panose="03000509000000000000" pitchFamily="65" charset="-120"/>
                <a:ea typeface="標楷體" panose="03000509000000000000" pitchFamily="65" charset="-120"/>
                <a:cs typeface="Times New Roman" panose="02020603050405020304" pitchFamily="18" charset="0"/>
              </a:rPr>
              <a:t>在</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COCO</a:t>
            </a:r>
            <a:r>
              <a:rPr lang="zh-TW" altLang="en-US" sz="1200" dirty="0">
                <a:latin typeface="標楷體" panose="03000509000000000000" pitchFamily="65" charset="-120"/>
                <a:ea typeface="標楷體" panose="03000509000000000000" pitchFamily="65" charset="-120"/>
                <a:cs typeface="Times New Roman" panose="02020603050405020304" pitchFamily="18" charset="0"/>
              </a:rPr>
              <a:t>資料集中</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15</a:t>
            </a:fld>
            <a:endParaRPr lang="zh-TW" altLang="en-US"/>
          </a:p>
        </p:txBody>
      </p:sp>
    </p:spTree>
    <p:extLst>
      <p:ext uri="{BB962C8B-B14F-4D97-AF65-F5344CB8AC3E}">
        <p14:creationId xmlns:p14="http://schemas.microsoft.com/office/powerpoint/2010/main" val="414864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16</a:t>
            </a:fld>
            <a:endParaRPr lang="zh-TW" altLang="en-US"/>
          </a:p>
        </p:txBody>
      </p:sp>
    </p:spTree>
    <p:extLst>
      <p:ext uri="{BB962C8B-B14F-4D97-AF65-F5344CB8AC3E}">
        <p14:creationId xmlns:p14="http://schemas.microsoft.com/office/powerpoint/2010/main" val="175790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17</a:t>
            </a:fld>
            <a:endParaRPr lang="zh-TW" altLang="en-US"/>
          </a:p>
        </p:txBody>
      </p:sp>
    </p:spTree>
    <p:extLst>
      <p:ext uri="{BB962C8B-B14F-4D97-AF65-F5344CB8AC3E}">
        <p14:creationId xmlns:p14="http://schemas.microsoft.com/office/powerpoint/2010/main" val="478814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18</a:t>
            </a:fld>
            <a:endParaRPr lang="zh-TW" altLang="en-US"/>
          </a:p>
        </p:txBody>
      </p:sp>
    </p:spTree>
    <p:extLst>
      <p:ext uri="{BB962C8B-B14F-4D97-AF65-F5344CB8AC3E}">
        <p14:creationId xmlns:p14="http://schemas.microsoft.com/office/powerpoint/2010/main" val="118360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1D5DB"/>
                </a:solidFill>
                <a:effectLst/>
                <a:latin typeface="Söhne"/>
              </a:rPr>
              <a:t>現代父母在社群媒體中分享育兒日常、育兒方法與分享育兒產品的趨勢越來越明顯，</a:t>
            </a:r>
            <a:endParaRPr lang="en-US" altLang="zh-TW" b="0" i="0" dirty="0">
              <a:solidFill>
                <a:srgbClr val="D1D5DB"/>
              </a:solidFill>
              <a:effectLst/>
              <a:latin typeface="Söhne"/>
            </a:endParaRPr>
          </a:p>
          <a:p>
            <a:r>
              <a:rPr lang="zh-TW" altLang="en-US" b="0" i="0" dirty="0">
                <a:solidFill>
                  <a:srgbClr val="D1D5DB"/>
                </a:solidFill>
                <a:effectLst/>
                <a:latin typeface="Söhne"/>
              </a:rPr>
              <a:t>母嬰用品業者可以抓住這個重點，將商品設計與推廣策略與這些育兒敘事融合，創造更具互動性和共鳴的行銷內容。</a:t>
            </a:r>
            <a:endParaRPr lang="en-US" altLang="zh-TW" b="0" i="0" dirty="0">
              <a:solidFill>
                <a:srgbClr val="D1D5DB"/>
              </a:solidFill>
              <a:effectLst/>
              <a:latin typeface="Söhne"/>
            </a:endParaRPr>
          </a:p>
          <a:p>
            <a:r>
              <a:rPr lang="zh-TW" altLang="en-US" sz="1200" dirty="0">
                <a:latin typeface="標楷體" panose="03000509000000000000" pitchFamily="65" charset="-120"/>
                <a:ea typeface="標楷體" panose="03000509000000000000" pitchFamily="65" charset="-120"/>
              </a:rPr>
              <a:t>使用</a:t>
            </a:r>
            <a:r>
              <a:rPr lang="en-US" altLang="zh-TW" sz="1200" dirty="0">
                <a:latin typeface="標楷體" panose="03000509000000000000" pitchFamily="65" charset="-120"/>
                <a:ea typeface="標楷體" panose="03000509000000000000" pitchFamily="65" charset="-120"/>
              </a:rPr>
              <a:t>ML</a:t>
            </a:r>
            <a:r>
              <a:rPr lang="zh-TW" altLang="en-US" sz="1200" dirty="0">
                <a:latin typeface="標楷體" panose="03000509000000000000" pitchFamily="65" charset="-120"/>
                <a:ea typeface="標楷體" panose="03000509000000000000" pitchFamily="65" charset="-120"/>
              </a:rPr>
              <a:t>定制特定受眾內容，提高內容的教育價值和影響力</a:t>
            </a:r>
            <a:r>
              <a:rPr lang="en-US" altLang="zh-TW" sz="1200" dirty="0">
                <a:latin typeface="標楷體" panose="03000509000000000000" pitchFamily="65" charset="-120"/>
                <a:ea typeface="標楷體" panose="03000509000000000000" pitchFamily="65" charset="-120"/>
              </a:rPr>
              <a:t>:</a:t>
            </a:r>
            <a:r>
              <a:rPr lang="zh-TW" altLang="en-US" b="0" i="0" dirty="0">
                <a:solidFill>
                  <a:srgbClr val="D1D5DB"/>
                </a:solidFill>
                <a:effectLst/>
                <a:latin typeface="Söhne"/>
              </a:rPr>
              <a:t>品牌還可以通過提供有價值的育兒資訊和資源來鞏固品牌在消費者心目中的專家形象，並進一步推動產品的口碑傳播和銷售。</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25</a:t>
            </a:fld>
            <a:endParaRPr lang="zh-TW" altLang="en-US"/>
          </a:p>
        </p:txBody>
      </p:sp>
    </p:spTree>
    <p:extLst>
      <p:ext uri="{BB962C8B-B14F-4D97-AF65-F5344CB8AC3E}">
        <p14:creationId xmlns:p14="http://schemas.microsoft.com/office/powerpoint/2010/main" val="259753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a:effectLst/>
                <a:latin typeface="Calibri" panose="020F0502020204030204" pitchFamily="34" charset="0"/>
                <a:ea typeface="Yu Gothic" panose="020B0400000000000000" pitchFamily="34" charset="-128"/>
                <a:cs typeface="Times New Roman" panose="02020603050405020304" pitchFamily="18" charset="0"/>
              </a:rPr>
              <a:t>報告的順序分為五個部分，分別是</a:t>
            </a:r>
            <a:r>
              <a:rPr lang="en-US" altLang="zh-TW" sz="1200" kern="100" dirty="0">
                <a:effectLst/>
                <a:latin typeface="Calibri" panose="020F0502020204030204" pitchFamily="34" charset="0"/>
                <a:ea typeface="Yu Gothic" panose="020B0400000000000000" pitchFamily="34" charset="-128"/>
                <a:cs typeface="Times New Roman" panose="02020603050405020304" pitchFamily="18" charset="0"/>
              </a:rPr>
              <a:t>….</a:t>
            </a:r>
            <a:r>
              <a:rPr lang="zh-TW" altLang="zh-TW" sz="1200" kern="100" dirty="0">
                <a:effectLst/>
                <a:latin typeface="Calibri" panose="020F0502020204030204" pitchFamily="34" charset="0"/>
                <a:ea typeface="Yu Gothic" panose="020B0400000000000000" pitchFamily="34" charset="-128"/>
                <a:cs typeface="Times New Roman" panose="02020603050405020304" pitchFamily="18" charset="0"/>
              </a:rPr>
              <a:t>在開始報告之前，先簡單做個自我介紹，</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2</a:t>
            </a:fld>
            <a:endParaRPr lang="zh-TW" altLang="en-US"/>
          </a:p>
        </p:txBody>
      </p:sp>
    </p:spTree>
    <p:extLst>
      <p:ext uri="{BB962C8B-B14F-4D97-AF65-F5344CB8AC3E}">
        <p14:creationId xmlns:p14="http://schemas.microsoft.com/office/powerpoint/2010/main" val="19088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接著正式進入我的論文報告</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眾所皆知，</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社群媒體已成為當今行銷策略的關鍵，尤其是在視覺導向的平台如</a:t>
            </a:r>
            <a:r>
              <a:rPr lang="en-US" altLang="zh-TW" sz="1800" kern="100" dirty="0">
                <a:effectLst/>
                <a:latin typeface="Calibri" panose="020F0502020204030204" pitchFamily="34" charset="0"/>
                <a:ea typeface="Yu Gothic" panose="020B0400000000000000" pitchFamily="34" charset="-128"/>
                <a:cs typeface="Times New Roman" panose="02020603050405020304" pitchFamily="18" charset="0"/>
              </a:rPr>
              <a:t>Instagram</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上。</a:t>
            </a:r>
            <a:endParaRPr lang="en-US" altLang="zh-TW" sz="1800" kern="100" dirty="0">
              <a:effectLst/>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隨著家庭出生率下降，父母更傾向為他們的孩子選擇高品質的產品，這也導致了對高端優質的母嬰用品的需求增加。</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4</a:t>
            </a:fld>
            <a:endParaRPr lang="zh-TW" altLang="en-US"/>
          </a:p>
        </p:txBody>
      </p:sp>
    </p:spTree>
    <p:extLst>
      <p:ext uri="{BB962C8B-B14F-4D97-AF65-F5344CB8AC3E}">
        <p14:creationId xmlns:p14="http://schemas.microsoft.com/office/powerpoint/2010/main" val="41458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在這樣的市場背景下，</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我們面臨著一個挑戰：就是如何在快速變化的數位行銷環境中，有效利用圖像來</a:t>
            </a:r>
            <a:r>
              <a:rPr lang="zh-TW" altLang="en-US" sz="1800" kern="100" dirty="0">
                <a:effectLst/>
                <a:latin typeface="Calibri" panose="020F0502020204030204" pitchFamily="34" charset="0"/>
                <a:ea typeface="Yu Gothic" panose="020B0400000000000000" pitchFamily="34" charset="-128"/>
                <a:cs typeface="Times New Roman" panose="02020603050405020304" pitchFamily="18" charset="0"/>
              </a:rPr>
              <a:t>抓住</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消費者的注意力？</a:t>
            </a:r>
            <a:endParaRPr lang="en-US" altLang="zh-TW" sz="1800" kern="100" dirty="0">
              <a:effectLst/>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目前</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品牌多</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依賴專業攝影，限制了數位行銷靈活性與可擴展性</a:t>
            </a:r>
            <a:r>
              <a:rPr lang="zh-TW" altLang="zh-TW" sz="1800" kern="100" dirty="0">
                <a:effectLst/>
                <a:latin typeface="Yu Gothic" panose="020B0400000000000000" pitchFamily="34" charset="-128"/>
                <a:ea typeface="新細明體" panose="02020500000000000000" pitchFamily="18" charset="-120"/>
                <a:cs typeface="Times New Roman" panose="02020603050405020304" pitchFamily="18" charset="0"/>
              </a:rPr>
              <a:t>，我們</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不僅需要高品質的圖</a:t>
            </a:r>
            <a:r>
              <a:rPr lang="zh-TW" altLang="zh-TW" sz="1800" kern="100" dirty="0">
                <a:effectLst/>
                <a:latin typeface="Yu Gothic" panose="020B0400000000000000" pitchFamily="34" charset="-128"/>
                <a:ea typeface="新細明體" panose="02020500000000000000" pitchFamily="18" charset="-120"/>
                <a:cs typeface="Times New Roman" panose="02020603050405020304" pitchFamily="18" charset="0"/>
              </a:rPr>
              <a:t>片</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來提升用戶參與度，</a:t>
            </a:r>
            <a:endParaRPr lang="en-US" altLang="zh-TW" sz="1800" kern="100" dirty="0">
              <a:effectLst/>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還需要我們超越</a:t>
            </a:r>
            <a:r>
              <a:rPr lang="zh-TW" altLang="en-US" sz="1800" kern="100" dirty="0">
                <a:effectLst/>
                <a:latin typeface="Calibri" panose="020F0502020204030204" pitchFamily="34" charset="0"/>
                <a:ea typeface="Yu Gothic" panose="020B0400000000000000" pitchFamily="34" charset="-128"/>
                <a:cs typeface="Times New Roman" panose="02020603050405020304" pitchFamily="18" charset="0"/>
              </a:rPr>
              <a:t>圖像</a:t>
            </a:r>
            <a:r>
              <a:rPr lang="zh-TW" altLang="zh-TW" sz="1800" kern="100" dirty="0">
                <a:effectLst/>
                <a:latin typeface="Calibri" panose="020F0502020204030204" pitchFamily="34" charset="0"/>
                <a:ea typeface="Yu Gothic" panose="020B0400000000000000" pitchFamily="34" charset="-128"/>
                <a:cs typeface="Times New Roman" panose="02020603050405020304" pitchFamily="18" charset="0"/>
              </a:rPr>
              <a:t>美學，去挖掘和傳達親子間更深層的關係，從而和我們的目標受眾建立情感連結。</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5</a:t>
            </a:fld>
            <a:endParaRPr lang="zh-TW" altLang="en-US"/>
          </a:p>
        </p:txBody>
      </p:sp>
    </p:spTree>
    <p:extLst>
      <p:ext uri="{BB962C8B-B14F-4D97-AF65-F5344CB8AC3E}">
        <p14:creationId xmlns:p14="http://schemas.microsoft.com/office/powerpoint/2010/main" val="230874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這些特徵包括</a:t>
            </a:r>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7</a:t>
            </a:fld>
            <a:endParaRPr lang="zh-TW" altLang="en-US"/>
          </a:p>
        </p:txBody>
      </p:sp>
    </p:spTree>
    <p:extLst>
      <p:ext uri="{BB962C8B-B14F-4D97-AF65-F5344CB8AC3E}">
        <p14:creationId xmlns:p14="http://schemas.microsoft.com/office/powerpoint/2010/main" val="276263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Yu Gothic" panose="020B0400000000000000" pitchFamily="34" charset="-128"/>
                <a:cs typeface="Times New Roman" panose="02020603050405020304" pitchFamily="18" charset="0"/>
              </a:rPr>
              <a:t>在機器學習領域，</a:t>
            </a:r>
            <a:r>
              <a:rPr lang="zh-TW" altLang="en-US" sz="1800" dirty="0">
                <a:effectLst/>
                <a:ea typeface="Yu Gothic" panose="020B0400000000000000" pitchFamily="34" charset="-128"/>
                <a:cs typeface="Times New Roman" panose="02020603050405020304" pitchFamily="18" charset="0"/>
              </a:rPr>
              <a:t>本研究</a:t>
            </a:r>
            <a:r>
              <a:rPr lang="zh-TW" altLang="zh-TW" sz="1800" dirty="0">
                <a:effectLst/>
                <a:ea typeface="Yu Gothic" panose="020B0400000000000000" pitchFamily="34" charset="-128"/>
                <a:cs typeface="Times New Roman" panose="02020603050405020304" pitchFamily="18" charset="0"/>
              </a:rPr>
              <a:t>採用了多種分類器來進行圖像分析，包括決策樹（</a:t>
            </a:r>
            <a:r>
              <a:rPr lang="en-US" altLang="zh-TW" sz="1800" dirty="0">
                <a:effectLst/>
                <a:ea typeface="Yu Gothic" panose="020B0400000000000000" pitchFamily="34" charset="-128"/>
                <a:cs typeface="Times New Roman" panose="02020603050405020304" pitchFamily="18" charset="0"/>
              </a:rPr>
              <a:t>DT</a:t>
            </a:r>
            <a:r>
              <a:rPr lang="zh-TW" altLang="zh-TW" sz="1800" dirty="0">
                <a:effectLst/>
                <a:ea typeface="Yu Gothic" panose="020B0400000000000000" pitchFamily="34" charset="-128"/>
                <a:cs typeface="Times New Roman" panose="02020603050405020304" pitchFamily="18" charset="0"/>
              </a:rPr>
              <a:t>）、輕梯度提升機（</a:t>
            </a:r>
            <a:r>
              <a:rPr lang="en-US" altLang="zh-TW" sz="1800" dirty="0" err="1">
                <a:effectLst/>
                <a:ea typeface="Yu Gothic" panose="020B0400000000000000" pitchFamily="34" charset="-128"/>
                <a:cs typeface="Times New Roman" panose="02020603050405020304" pitchFamily="18" charset="0"/>
              </a:rPr>
              <a:t>LightGBM</a:t>
            </a:r>
            <a:r>
              <a:rPr lang="zh-TW" altLang="zh-TW" sz="1800" dirty="0">
                <a:effectLst/>
                <a:ea typeface="Yu Gothic" panose="020B0400000000000000" pitchFamily="34" charset="-128"/>
                <a:cs typeface="Times New Roman" panose="02020603050405020304" pitchFamily="18" charset="0"/>
              </a:rPr>
              <a:t>）、</a:t>
            </a:r>
            <a:r>
              <a:rPr lang="en-US" altLang="zh-TW" sz="1800" dirty="0">
                <a:effectLst/>
                <a:ea typeface="Yu Gothic" panose="020B0400000000000000" pitchFamily="34" charset="-128"/>
                <a:cs typeface="Times New Roman" panose="02020603050405020304" pitchFamily="18" charset="0"/>
              </a:rPr>
              <a:t>RIPPER</a:t>
            </a:r>
            <a:r>
              <a:rPr lang="zh-TW" altLang="zh-TW" sz="1800" dirty="0">
                <a:effectLst/>
                <a:ea typeface="Yu Gothic" panose="020B0400000000000000" pitchFamily="34" charset="-128"/>
                <a:cs typeface="Times New Roman" panose="02020603050405020304" pitchFamily="18" charset="0"/>
              </a:rPr>
              <a:t>算法以及卷積神經網絡（</a:t>
            </a:r>
            <a:r>
              <a:rPr lang="en-US" altLang="zh-TW" sz="1800" dirty="0">
                <a:effectLst/>
                <a:ea typeface="Yu Gothic" panose="020B0400000000000000" pitchFamily="34" charset="-128"/>
                <a:cs typeface="Times New Roman" panose="02020603050405020304" pitchFamily="18" charset="0"/>
              </a:rPr>
              <a:t>CNNs</a:t>
            </a:r>
            <a:r>
              <a:rPr lang="zh-TW" altLang="zh-TW" sz="1800" dirty="0">
                <a:effectLst/>
                <a:ea typeface="Yu Gothic" panose="020B0400000000000000" pitchFamily="34" charset="-128"/>
                <a:cs typeface="Times New Roman" panose="02020603050405020304" pitchFamily="18" charset="0"/>
              </a:rPr>
              <a:t>）。</a:t>
            </a:r>
            <a:endParaRPr lang="en-US" altLang="zh-TW" sz="1800" dirty="0">
              <a:effectLst/>
              <a:ea typeface="Yu Gothic" panose="020B0400000000000000" pitchFamily="34" charset="-128"/>
              <a:cs typeface="Times New Roman" panose="02020603050405020304" pitchFamily="18" charset="0"/>
            </a:endParaRPr>
          </a:p>
          <a:p>
            <a:r>
              <a:rPr lang="zh-TW" altLang="zh-TW" sz="1800" dirty="0">
                <a:effectLst/>
                <a:ea typeface="Yu Gothic" panose="020B0400000000000000" pitchFamily="34" charset="-128"/>
                <a:cs typeface="Times New Roman" panose="02020603050405020304" pitchFamily="18" charset="0"/>
              </a:rPr>
              <a:t>這些方法和模型具有不同的優勢</a:t>
            </a:r>
            <a:r>
              <a:rPr lang="zh-TW" altLang="en-US" sz="1800" dirty="0">
                <a:effectLst/>
                <a:ea typeface="Yu Gothic" panose="020B0400000000000000" pitchFamily="34" charset="-128"/>
                <a:cs typeface="Times New Roman" panose="02020603050405020304" pitchFamily="18" charset="0"/>
              </a:rPr>
              <a:t>，希望透過模型比要，找到合適的模型作為訓練</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8</a:t>
            </a:fld>
            <a:endParaRPr lang="zh-TW" altLang="en-US"/>
          </a:p>
        </p:txBody>
      </p:sp>
    </p:spTree>
    <p:extLst>
      <p:ext uri="{BB962C8B-B14F-4D97-AF65-F5344CB8AC3E}">
        <p14:creationId xmlns:p14="http://schemas.microsoft.com/office/powerpoint/2010/main" val="2424540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spc="114" dirty="0" err="1">
                <a:solidFill>
                  <a:srgbClr val="000000"/>
                </a:solidFill>
                <a:latin typeface="標楷體" panose="03000509000000000000" pitchFamily="65" charset="-120"/>
                <a:ea typeface="標楷體" panose="03000509000000000000" pitchFamily="65" charset="-120"/>
              </a:rPr>
              <a:t>Sindhgatta</a:t>
            </a:r>
            <a:r>
              <a:rPr lang="zh-TW" altLang="en-US" sz="1200" spc="114" dirty="0">
                <a:solidFill>
                  <a:srgbClr val="000000"/>
                </a:solidFill>
                <a:latin typeface="標楷體" panose="03000509000000000000" pitchFamily="65" charset="-120"/>
                <a:ea typeface="標楷體" panose="03000509000000000000" pitchFamily="65" charset="-120"/>
              </a:rPr>
              <a:t> 心得佳塔</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9</a:t>
            </a:fld>
            <a:endParaRPr lang="zh-TW" altLang="en-US"/>
          </a:p>
        </p:txBody>
      </p:sp>
    </p:spTree>
    <p:extLst>
      <p:ext uri="{BB962C8B-B14F-4D97-AF65-F5344CB8AC3E}">
        <p14:creationId xmlns:p14="http://schemas.microsoft.com/office/powerpoint/2010/main" val="426869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Yu Gothic" panose="020B0400000000000000" pitchFamily="34" charset="-128"/>
                <a:cs typeface="Times New Roman" panose="02020603050405020304" pitchFamily="18" charset="0"/>
              </a:rPr>
              <a:t>我們透過</a:t>
            </a:r>
            <a:r>
              <a:rPr lang="en-US" altLang="zh-TW" sz="1800" dirty="0">
                <a:effectLst/>
                <a:ea typeface="Yu Gothic" panose="020B0400000000000000" pitchFamily="34" charset="-128"/>
                <a:cs typeface="Times New Roman" panose="02020603050405020304" pitchFamily="18" charset="0"/>
              </a:rPr>
              <a:t>Python</a:t>
            </a:r>
            <a:r>
              <a:rPr lang="zh-TW" altLang="zh-TW" sz="1800" dirty="0">
                <a:effectLst/>
                <a:ea typeface="Yu Gothic" panose="020B0400000000000000" pitchFamily="34" charset="-128"/>
                <a:cs typeface="Times New Roman" panose="02020603050405020304" pitchFamily="18" charset="0"/>
              </a:rPr>
              <a:t>開發的網路爬蟲模組從</a:t>
            </a:r>
            <a:r>
              <a:rPr lang="en-US" altLang="zh-TW" sz="1800" dirty="0">
                <a:effectLst/>
                <a:ea typeface="Yu Gothic" panose="020B0400000000000000" pitchFamily="34" charset="-128"/>
                <a:cs typeface="Times New Roman" panose="02020603050405020304" pitchFamily="18" charset="0"/>
              </a:rPr>
              <a:t>Instagram</a:t>
            </a:r>
            <a:r>
              <a:rPr lang="zh-TW" altLang="zh-TW" sz="1800" dirty="0">
                <a:effectLst/>
                <a:ea typeface="Yu Gothic" panose="020B0400000000000000" pitchFamily="34" charset="-128"/>
                <a:cs typeface="Times New Roman" panose="02020603050405020304" pitchFamily="18" charset="0"/>
              </a:rPr>
              <a:t>上蒐集相關圖像及數據。這個</a:t>
            </a:r>
            <a:r>
              <a:rPr lang="zh-TW" altLang="en-US" sz="1800" dirty="0">
                <a:effectLst/>
                <a:ea typeface="Yu Gothic" panose="020B0400000000000000" pitchFamily="34" charset="-128"/>
                <a:cs typeface="Times New Roman" panose="02020603050405020304" pitchFamily="18" charset="0"/>
              </a:rPr>
              <a:t>技術</a:t>
            </a:r>
            <a:r>
              <a:rPr lang="zh-TW" altLang="zh-TW" sz="1800" dirty="0">
                <a:effectLst/>
                <a:ea typeface="Yu Gothic" panose="020B0400000000000000" pitchFamily="34" charset="-128"/>
                <a:cs typeface="Times New Roman" panose="02020603050405020304" pitchFamily="18" charset="0"/>
              </a:rPr>
              <a:t>能</a:t>
            </a:r>
            <a:r>
              <a:rPr lang="zh-TW" altLang="zh-TW" sz="1800" dirty="0">
                <a:effectLst/>
                <a:ea typeface="新細明體" panose="02020500000000000000" pitchFamily="18" charset="-120"/>
                <a:cs typeface="新細明體" panose="02020500000000000000" pitchFamily="18" charset="-120"/>
              </a:rPr>
              <a:t>夠</a:t>
            </a:r>
            <a:r>
              <a:rPr lang="zh-TW" altLang="zh-TW" sz="1800" dirty="0">
                <a:effectLst/>
                <a:ea typeface="Yu Gothic" panose="020B0400000000000000" pitchFamily="34" charset="-128"/>
                <a:cs typeface="Yu Gothic" panose="020B0400000000000000" pitchFamily="34" charset="-128"/>
              </a:rPr>
              <a:t>自動存儲大量的圖像和相關數據，包括用的圖像、點讚數、評論數、追蹤者數。</a:t>
            </a:r>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11</a:t>
            </a:fld>
            <a:endParaRPr lang="zh-TW" altLang="en-US"/>
          </a:p>
        </p:txBody>
      </p:sp>
    </p:spTree>
    <p:extLst>
      <p:ext uri="{BB962C8B-B14F-4D97-AF65-F5344CB8AC3E}">
        <p14:creationId xmlns:p14="http://schemas.microsoft.com/office/powerpoint/2010/main" val="91564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ECECF1"/>
                </a:solidFill>
                <a:effectLst/>
                <a:latin typeface="Söhne"/>
              </a:rPr>
              <a:t>是 </a:t>
            </a:r>
            <a:r>
              <a:rPr lang="en-US" altLang="zh-TW" b="0" i="0" dirty="0">
                <a:solidFill>
                  <a:srgbClr val="ECECF1"/>
                </a:solidFill>
                <a:effectLst/>
                <a:latin typeface="Söhne"/>
              </a:rPr>
              <a:t>Facebook AI Research (FAIR) </a:t>
            </a:r>
            <a:r>
              <a:rPr lang="zh-TW" altLang="en-US" b="0" i="0" dirty="0">
                <a:solidFill>
                  <a:srgbClr val="ECECF1"/>
                </a:solidFill>
                <a:effectLst/>
                <a:latin typeface="Söhne"/>
              </a:rPr>
              <a:t>團隊開發的一個開源軟體庫，可以進行圖像中的物體檢測和分割</a:t>
            </a:r>
          </a:p>
          <a:p>
            <a:endParaRPr lang="zh-TW" altLang="en-US" dirty="0"/>
          </a:p>
        </p:txBody>
      </p:sp>
      <p:sp>
        <p:nvSpPr>
          <p:cNvPr id="4" name="投影片編號版面配置區 3"/>
          <p:cNvSpPr>
            <a:spLocks noGrp="1"/>
          </p:cNvSpPr>
          <p:nvPr>
            <p:ph type="sldNum" sz="quarter" idx="5"/>
          </p:nvPr>
        </p:nvSpPr>
        <p:spPr/>
        <p:txBody>
          <a:bodyPr/>
          <a:lstStyle/>
          <a:p>
            <a:fld id="{0A64C71C-652F-45B4-AEDE-CBB673600B91}" type="slidenum">
              <a:rPr lang="zh-TW" altLang="en-US" smtClean="0"/>
              <a:t>14</a:t>
            </a:fld>
            <a:endParaRPr lang="zh-TW" altLang="en-US"/>
          </a:p>
        </p:txBody>
      </p:sp>
    </p:spTree>
    <p:extLst>
      <p:ext uri="{BB962C8B-B14F-4D97-AF65-F5344CB8AC3E}">
        <p14:creationId xmlns:p14="http://schemas.microsoft.com/office/powerpoint/2010/main" val="145054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28.sv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17.svg"/><Relationship Id="rId9"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6.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17.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5.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3" Type="http://schemas.openxmlformats.org/officeDocument/2006/relationships/image" Target="../media/image17.svg"/><Relationship Id="rId7" Type="http://schemas.openxmlformats.org/officeDocument/2006/relationships/image" Target="../media/image57.png"/><Relationship Id="rId12" Type="http://schemas.openxmlformats.org/officeDocument/2006/relationships/customXml" Target="../ink/ink3.xml"/><Relationship Id="rId17" Type="http://schemas.openxmlformats.org/officeDocument/2006/relationships/image" Target="../media/image63.png"/><Relationship Id="rId2" Type="http://schemas.openxmlformats.org/officeDocument/2006/relationships/image" Target="../media/image16.png"/><Relationship Id="rId16"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62.png"/><Relationship Id="rId10" Type="http://schemas.openxmlformats.org/officeDocument/2006/relationships/customXml" Target="../ink/ink2.xml"/><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customXml" Target="../ink/ink4.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6.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9.jpeg"/><Relationship Id="rId7" Type="http://schemas.openxmlformats.org/officeDocument/2006/relationships/image" Target="../media/image13.sv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svg"/><Relationship Id="rId7" Type="http://schemas.openxmlformats.org/officeDocument/2006/relationships/image" Target="../media/image7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75.sv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hyperlink" Target="https://kknews.cc/tech/63o65qm.html" TargetMode="Externa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7.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46" y="6100468"/>
            <a:ext cx="5202533" cy="4883878"/>
          </a:xfrm>
          <a:custGeom>
            <a:avLst/>
            <a:gdLst/>
            <a:ahLst/>
            <a:cxnLst/>
            <a:rect l="l" t="t" r="r" b="b"/>
            <a:pathLst>
              <a:path w="5202533" h="4883878">
                <a:moveTo>
                  <a:pt x="0" y="0"/>
                </a:moveTo>
                <a:lnTo>
                  <a:pt x="5202533" y="0"/>
                </a:lnTo>
                <a:lnTo>
                  <a:pt x="5202533" y="4883878"/>
                </a:lnTo>
                <a:lnTo>
                  <a:pt x="0" y="4883878"/>
                </a:lnTo>
                <a:lnTo>
                  <a:pt x="0" y="0"/>
                </a:lnTo>
                <a:close/>
              </a:path>
            </a:pathLst>
          </a:custGeom>
          <a:blipFill>
            <a:blip r:embed="rId3"/>
            <a:stretch>
              <a:fillRect/>
            </a:stretch>
          </a:blipFill>
        </p:spPr>
      </p:sp>
      <p:sp>
        <p:nvSpPr>
          <p:cNvPr id="3" name="Freeform 3"/>
          <p:cNvSpPr/>
          <p:nvPr/>
        </p:nvSpPr>
        <p:spPr>
          <a:xfrm rot="1201821" flipH="1">
            <a:off x="6047782" y="6886784"/>
            <a:ext cx="503815" cy="479083"/>
          </a:xfrm>
          <a:custGeom>
            <a:avLst/>
            <a:gdLst/>
            <a:ahLst/>
            <a:cxnLst/>
            <a:rect l="l" t="t" r="r" b="b"/>
            <a:pathLst>
              <a:path w="503815" h="479083">
                <a:moveTo>
                  <a:pt x="503816" y="0"/>
                </a:moveTo>
                <a:lnTo>
                  <a:pt x="0" y="0"/>
                </a:lnTo>
                <a:lnTo>
                  <a:pt x="0" y="479083"/>
                </a:lnTo>
                <a:lnTo>
                  <a:pt x="503816" y="479083"/>
                </a:lnTo>
                <a:lnTo>
                  <a:pt x="50381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886121">
            <a:off x="1092069" y="5901222"/>
            <a:ext cx="376583" cy="358096"/>
          </a:xfrm>
          <a:custGeom>
            <a:avLst/>
            <a:gdLst/>
            <a:ahLst/>
            <a:cxnLst/>
            <a:rect l="l" t="t" r="r" b="b"/>
            <a:pathLst>
              <a:path w="376583" h="358096">
                <a:moveTo>
                  <a:pt x="0" y="0"/>
                </a:moveTo>
                <a:lnTo>
                  <a:pt x="376583" y="0"/>
                </a:lnTo>
                <a:lnTo>
                  <a:pt x="376583" y="358096"/>
                </a:lnTo>
                <a:lnTo>
                  <a:pt x="0" y="35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12636">
            <a:off x="5453315" y="6346035"/>
            <a:ext cx="262092" cy="249226"/>
          </a:xfrm>
          <a:custGeom>
            <a:avLst/>
            <a:gdLst/>
            <a:ahLst/>
            <a:cxnLst/>
            <a:rect l="l" t="t" r="r" b="b"/>
            <a:pathLst>
              <a:path w="262092" h="249226">
                <a:moveTo>
                  <a:pt x="0" y="0"/>
                </a:moveTo>
                <a:lnTo>
                  <a:pt x="262093" y="0"/>
                </a:lnTo>
                <a:lnTo>
                  <a:pt x="262093" y="249226"/>
                </a:lnTo>
                <a:lnTo>
                  <a:pt x="0" y="249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3911245" flipH="1">
            <a:off x="12974830" y="-3574626"/>
            <a:ext cx="6448580" cy="8188673"/>
          </a:xfrm>
          <a:custGeom>
            <a:avLst/>
            <a:gdLst/>
            <a:ahLst/>
            <a:cxnLst/>
            <a:rect l="l" t="t" r="r" b="b"/>
            <a:pathLst>
              <a:path w="6448580" h="8188673">
                <a:moveTo>
                  <a:pt x="6448580" y="0"/>
                </a:moveTo>
                <a:lnTo>
                  <a:pt x="0" y="0"/>
                </a:lnTo>
                <a:lnTo>
                  <a:pt x="0" y="8188673"/>
                </a:lnTo>
                <a:lnTo>
                  <a:pt x="6448580" y="8188673"/>
                </a:lnTo>
                <a:lnTo>
                  <a:pt x="644858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049745"/>
            <a:ext cx="900085" cy="900085"/>
          </a:xfrm>
          <a:custGeom>
            <a:avLst/>
            <a:gdLst/>
            <a:ahLst/>
            <a:cxnLst/>
            <a:rect l="l" t="t" r="r" b="b"/>
            <a:pathLst>
              <a:path w="900085" h="900085">
                <a:moveTo>
                  <a:pt x="0" y="0"/>
                </a:moveTo>
                <a:lnTo>
                  <a:pt x="900085" y="0"/>
                </a:lnTo>
                <a:lnTo>
                  <a:pt x="900085" y="900085"/>
                </a:lnTo>
                <a:lnTo>
                  <a:pt x="0" y="9000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5015371" y="6756145"/>
            <a:ext cx="3687890" cy="4114800"/>
          </a:xfrm>
          <a:custGeom>
            <a:avLst/>
            <a:gdLst/>
            <a:ahLst/>
            <a:cxnLst/>
            <a:rect l="l" t="t" r="r" b="b"/>
            <a:pathLst>
              <a:path w="3687890" h="4114800">
                <a:moveTo>
                  <a:pt x="0" y="0"/>
                </a:moveTo>
                <a:lnTo>
                  <a:pt x="3687889" y="0"/>
                </a:lnTo>
                <a:lnTo>
                  <a:pt x="368788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084846" y="7902767"/>
            <a:ext cx="3203154" cy="2405278"/>
          </a:xfrm>
          <a:custGeom>
            <a:avLst/>
            <a:gdLst/>
            <a:ahLst/>
            <a:cxnLst/>
            <a:rect l="l" t="t" r="r" b="b"/>
            <a:pathLst>
              <a:path w="3203154" h="2405278">
                <a:moveTo>
                  <a:pt x="0" y="0"/>
                </a:moveTo>
                <a:lnTo>
                  <a:pt x="3203154" y="0"/>
                </a:lnTo>
                <a:lnTo>
                  <a:pt x="3203154" y="2405278"/>
                </a:lnTo>
                <a:lnTo>
                  <a:pt x="0" y="24052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280361" y="4479368"/>
            <a:ext cx="12886123" cy="861774"/>
          </a:xfrm>
          <a:prstGeom prst="rect">
            <a:avLst/>
          </a:prstGeom>
        </p:spPr>
        <p:txBody>
          <a:bodyPr wrap="square" lIns="0" tIns="0" rIns="0" bIns="0" rtlCol="0" anchor="t">
            <a:spAutoFit/>
          </a:bodyPr>
          <a:lstStyle/>
          <a:p>
            <a:r>
              <a:rPr lang="en-US" sz="2800" b="1" dirty="0">
                <a:solidFill>
                  <a:srgbClr val="565341"/>
                </a:solidFill>
                <a:latin typeface="Times New Roman" panose="02020603050405020304" pitchFamily="18" charset="0"/>
                <a:cs typeface="Times New Roman" panose="02020603050405020304" pitchFamily="18" charset="0"/>
              </a:rPr>
              <a:t>A machine learning based image design analysis and recommendation system for social media marketing – a case study in maternity and baby care product industry</a:t>
            </a:r>
          </a:p>
        </p:txBody>
      </p:sp>
      <p:sp>
        <p:nvSpPr>
          <p:cNvPr id="11" name="Freeform 11"/>
          <p:cNvSpPr/>
          <p:nvPr/>
        </p:nvSpPr>
        <p:spPr>
          <a:xfrm rot="6286151">
            <a:off x="10679630" y="9474453"/>
            <a:ext cx="900085" cy="900085"/>
          </a:xfrm>
          <a:custGeom>
            <a:avLst/>
            <a:gdLst/>
            <a:ahLst/>
            <a:cxnLst/>
            <a:rect l="l" t="t" r="r" b="b"/>
            <a:pathLst>
              <a:path w="900085" h="900085">
                <a:moveTo>
                  <a:pt x="0" y="0"/>
                </a:moveTo>
                <a:lnTo>
                  <a:pt x="900086" y="0"/>
                </a:lnTo>
                <a:lnTo>
                  <a:pt x="900086" y="900085"/>
                </a:lnTo>
                <a:lnTo>
                  <a:pt x="0" y="9000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280360" y="1735106"/>
            <a:ext cx="12886124" cy="2699457"/>
          </a:xfrm>
          <a:prstGeom prst="rect">
            <a:avLst/>
          </a:prstGeom>
        </p:spPr>
        <p:txBody>
          <a:bodyPr wrap="square" lIns="0" tIns="0" rIns="0" bIns="0" rtlCol="0" anchor="t">
            <a:spAutoFit/>
          </a:bodyPr>
          <a:lstStyle/>
          <a:p>
            <a:pPr algn="just">
              <a:lnSpc>
                <a:spcPts val="7000"/>
              </a:lnSpc>
            </a:pPr>
            <a:r>
              <a:rPr lang="en-US" sz="6600" spc="1085" dirty="0" err="1">
                <a:solidFill>
                  <a:srgbClr val="565341"/>
                </a:solidFill>
                <a:latin typeface="源泉圓體 B" panose="020B0800000000000000" pitchFamily="34" charset="-120"/>
                <a:ea typeface="源泉圓體 B" panose="020B0800000000000000" pitchFamily="34" charset="-120"/>
              </a:rPr>
              <a:t>基於機器學習的社群媒體行銷圖像設計分析與推薦系統</a:t>
            </a:r>
            <a:r>
              <a:rPr lang="en-US" sz="6600" spc="1085" dirty="0">
                <a:solidFill>
                  <a:srgbClr val="565341"/>
                </a:solidFill>
                <a:latin typeface="源泉圓體 B" panose="020B0800000000000000" pitchFamily="34" charset="-120"/>
                <a:ea typeface="源泉圓體 B" panose="020B0800000000000000" pitchFamily="34" charset="-120"/>
              </a:rPr>
              <a:t>：</a:t>
            </a:r>
          </a:p>
          <a:p>
            <a:pPr algn="just">
              <a:lnSpc>
                <a:spcPts val="7000"/>
              </a:lnSpc>
            </a:pPr>
            <a:r>
              <a:rPr lang="en-US" sz="6600" spc="1085" dirty="0" err="1">
                <a:solidFill>
                  <a:srgbClr val="565341"/>
                </a:solidFill>
                <a:latin typeface="源泉圓體 B" panose="020B0800000000000000" pitchFamily="34" charset="-120"/>
                <a:ea typeface="源泉圓體 B" panose="020B0800000000000000" pitchFamily="34" charset="-120"/>
              </a:rPr>
              <a:t>母嬰護理產品行業的案例研究</a:t>
            </a:r>
            <a:endParaRPr lang="en-US" sz="6600" spc="1085" dirty="0">
              <a:solidFill>
                <a:srgbClr val="565341"/>
              </a:solidFill>
              <a:latin typeface="源泉圓體 B" panose="020B0800000000000000" pitchFamily="34" charset="-120"/>
              <a:ea typeface="源泉圓體 B" panose="020B0800000000000000" pitchFamily="34" charset="-120"/>
            </a:endParaRPr>
          </a:p>
        </p:txBody>
      </p:sp>
      <p:sp>
        <p:nvSpPr>
          <p:cNvPr id="14" name="文字方塊 13">
            <a:extLst>
              <a:ext uri="{FF2B5EF4-FFF2-40B4-BE49-F238E27FC236}">
                <a16:creationId xmlns:a16="http://schemas.microsoft.com/office/drawing/2014/main" id="{CEC99531-ADDB-A325-9AFA-BA7537A1F52D}"/>
              </a:ext>
            </a:extLst>
          </p:cNvPr>
          <p:cNvSpPr txBox="1"/>
          <p:nvPr/>
        </p:nvSpPr>
        <p:spPr>
          <a:xfrm>
            <a:off x="8148239" y="6144980"/>
            <a:ext cx="5608320" cy="2960426"/>
          </a:xfrm>
          <a:prstGeom prst="rect">
            <a:avLst/>
          </a:prstGeom>
          <a:noFill/>
        </p:spPr>
        <p:txBody>
          <a:bodyPr wrap="square">
            <a:spAutoFit/>
          </a:bodyPr>
          <a:lstStyle/>
          <a:p>
            <a:pPr>
              <a:lnSpc>
                <a:spcPct val="150000"/>
              </a:lnSpc>
            </a:pPr>
            <a:r>
              <a:rPr lang="zh-TW" altLang="en-US" sz="3200" b="1" dirty="0">
                <a:solidFill>
                  <a:srgbClr val="565341"/>
                </a:solidFill>
                <a:latin typeface="標楷體" panose="03000509000000000000" pitchFamily="65" charset="-120"/>
                <a:ea typeface="標楷體" panose="03000509000000000000" pitchFamily="65" charset="-120"/>
              </a:rPr>
              <a:t>系所：    工業管理系</a:t>
            </a:r>
            <a:endParaRPr lang="en-US" altLang="zh-TW" sz="3200" b="1" dirty="0">
              <a:solidFill>
                <a:srgbClr val="565341"/>
              </a:solidFill>
              <a:latin typeface="標楷體" panose="03000509000000000000" pitchFamily="65" charset="-120"/>
              <a:ea typeface="標楷體" panose="03000509000000000000" pitchFamily="65" charset="-120"/>
            </a:endParaRPr>
          </a:p>
          <a:p>
            <a:pPr>
              <a:lnSpc>
                <a:spcPct val="150000"/>
              </a:lnSpc>
            </a:pPr>
            <a:r>
              <a:rPr lang="zh-TW" altLang="en-US" sz="3200" b="1" dirty="0">
                <a:solidFill>
                  <a:srgbClr val="565341"/>
                </a:solidFill>
                <a:latin typeface="標楷體" panose="03000509000000000000" pitchFamily="65" charset="-120"/>
                <a:ea typeface="標楷體" panose="03000509000000000000" pitchFamily="65" charset="-120"/>
              </a:rPr>
              <a:t>研究生：  王婕恩</a:t>
            </a:r>
            <a:endParaRPr lang="en-US" altLang="zh-TW" sz="3200" b="1" dirty="0">
              <a:solidFill>
                <a:srgbClr val="565341"/>
              </a:solidFill>
              <a:latin typeface="標楷體" panose="03000509000000000000" pitchFamily="65" charset="-120"/>
              <a:ea typeface="標楷體" panose="03000509000000000000" pitchFamily="65" charset="-120"/>
            </a:endParaRPr>
          </a:p>
          <a:p>
            <a:pPr>
              <a:lnSpc>
                <a:spcPct val="150000"/>
              </a:lnSpc>
            </a:pPr>
            <a:r>
              <a:rPr lang="zh-TW" altLang="en-US" sz="3200" b="1" dirty="0">
                <a:solidFill>
                  <a:srgbClr val="565341"/>
                </a:solidFill>
                <a:latin typeface="標楷體" panose="03000509000000000000" pitchFamily="65" charset="-120"/>
                <a:ea typeface="標楷體" panose="03000509000000000000" pitchFamily="65" charset="-120"/>
              </a:rPr>
              <a:t>指導教授：王孔政 博士</a:t>
            </a:r>
            <a:endParaRPr lang="en-US" altLang="zh-TW" sz="3200" b="1" dirty="0">
              <a:solidFill>
                <a:srgbClr val="565341"/>
              </a:solidFill>
              <a:latin typeface="標楷體" panose="03000509000000000000" pitchFamily="65" charset="-120"/>
              <a:ea typeface="標楷體" panose="03000509000000000000" pitchFamily="65" charset="-120"/>
            </a:endParaRPr>
          </a:p>
          <a:p>
            <a:pPr>
              <a:lnSpc>
                <a:spcPct val="150000"/>
              </a:lnSpc>
            </a:pPr>
            <a:r>
              <a:rPr lang="zh-TW" altLang="en-US" sz="3200" b="1" dirty="0">
                <a:solidFill>
                  <a:srgbClr val="565341"/>
                </a:solidFill>
                <a:latin typeface="標楷體" panose="03000509000000000000" pitchFamily="65" charset="-120"/>
                <a:ea typeface="標楷體" panose="03000509000000000000" pitchFamily="65" charset="-120"/>
              </a:rPr>
              <a:t>日期：    </a:t>
            </a:r>
            <a:r>
              <a:rPr lang="en-US" altLang="zh-TW" sz="3200" b="1" dirty="0">
                <a:solidFill>
                  <a:srgbClr val="565341"/>
                </a:solidFill>
                <a:latin typeface="標楷體" panose="03000509000000000000" pitchFamily="65" charset="-120"/>
                <a:ea typeface="標楷體" panose="03000509000000000000" pitchFamily="65" charset="-120"/>
              </a:rPr>
              <a:t>2024/01/22</a:t>
            </a:r>
            <a:endParaRPr lang="zh-TW" altLang="en-US" sz="3200" b="1" dirty="0">
              <a:solidFill>
                <a:srgbClr val="565341"/>
              </a:solidFill>
              <a:latin typeface="標楷體" panose="03000509000000000000" pitchFamily="65" charset="-120"/>
              <a:ea typeface="標楷體" panose="03000509000000000000"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1">
            <a:extLst>
              <a:ext uri="{FF2B5EF4-FFF2-40B4-BE49-F238E27FC236}">
                <a16:creationId xmlns:a16="http://schemas.microsoft.com/office/drawing/2014/main" id="{612CB0C4-F6DA-1344-9A10-9B70C828EA49}"/>
              </a:ext>
            </a:extLst>
          </p:cNvPr>
          <p:cNvGrpSpPr/>
          <p:nvPr/>
        </p:nvGrpSpPr>
        <p:grpSpPr>
          <a:xfrm>
            <a:off x="-1" y="0"/>
            <a:ext cx="18288000" cy="1076900"/>
            <a:chOff x="0" y="0"/>
            <a:chExt cx="14077860" cy="902498"/>
          </a:xfrm>
        </p:grpSpPr>
        <p:sp>
          <p:nvSpPr>
            <p:cNvPr id="11" name="Freeform 12">
              <a:extLst>
                <a:ext uri="{FF2B5EF4-FFF2-40B4-BE49-F238E27FC236}">
                  <a16:creationId xmlns:a16="http://schemas.microsoft.com/office/drawing/2014/main" id="{160BE405-A6B4-2662-16B9-EF49CEC19AAE}"/>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19600" y="1551220"/>
            <a:ext cx="10292154" cy="8394818"/>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4"/>
            <a:stretch>
              <a:fillRect/>
            </a:stretch>
          </a:blipFill>
        </p:spPr>
      </p:sp>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7</a:t>
            </a:r>
            <a:endParaRPr lang="en-US" sz="1599" spc="79" dirty="0">
              <a:solidFill>
                <a:srgbClr val="565341"/>
              </a:solidFill>
              <a:latin typeface="TT Norms"/>
            </a:endParaRP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3" name="文字方塊 12">
            <a:extLst>
              <a:ext uri="{FF2B5EF4-FFF2-40B4-BE49-F238E27FC236}">
                <a16:creationId xmlns:a16="http://schemas.microsoft.com/office/drawing/2014/main" id="{5FCC1DF0-29E3-A96D-41BA-B6BA5AAFDCAB}"/>
              </a:ext>
            </a:extLst>
          </p:cNvPr>
          <p:cNvSpPr txBox="1"/>
          <p:nvPr/>
        </p:nvSpPr>
        <p:spPr>
          <a:xfrm>
            <a:off x="561711" y="1425839"/>
            <a:ext cx="9144000" cy="584775"/>
          </a:xfrm>
          <a:prstGeom prst="rect">
            <a:avLst/>
          </a:prstGeom>
          <a:noFill/>
        </p:spPr>
        <p:txBody>
          <a:bodyPr wrap="square">
            <a:spAutoFit/>
          </a:bodyPr>
          <a:lstStyle/>
          <a:p>
            <a:pPr algn="just"/>
            <a:r>
              <a:rPr lang="en-US" altLang="zh-TW" sz="3200" b="1" dirty="0">
                <a:latin typeface="Times New Roman" panose="02020603050405020304" pitchFamily="18" charset="0"/>
                <a:ea typeface="標楷體" panose="03000509000000000000" pitchFamily="65" charset="-120"/>
              </a:rPr>
              <a:t>IDARS framework</a:t>
            </a:r>
            <a:endParaRPr lang="zh-TW" altLang="zh-TW" sz="3200" b="1" dirty="0">
              <a:latin typeface="Times New Roman" panose="02020603050405020304" pitchFamily="18" charset="0"/>
              <a:ea typeface="標楷體"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11">
            <a:extLst>
              <a:ext uri="{FF2B5EF4-FFF2-40B4-BE49-F238E27FC236}">
                <a16:creationId xmlns:a16="http://schemas.microsoft.com/office/drawing/2014/main" id="{D0F7B02A-9363-2379-B9E7-308DF6E692AA}"/>
              </a:ext>
            </a:extLst>
          </p:cNvPr>
          <p:cNvGrpSpPr/>
          <p:nvPr/>
        </p:nvGrpSpPr>
        <p:grpSpPr>
          <a:xfrm>
            <a:off x="-1" y="0"/>
            <a:ext cx="18288000" cy="1076900"/>
            <a:chOff x="0" y="0"/>
            <a:chExt cx="14077860" cy="902498"/>
          </a:xfrm>
        </p:grpSpPr>
        <p:sp>
          <p:nvSpPr>
            <p:cNvPr id="33" name="Freeform 12">
              <a:extLst>
                <a:ext uri="{FF2B5EF4-FFF2-40B4-BE49-F238E27FC236}">
                  <a16:creationId xmlns:a16="http://schemas.microsoft.com/office/drawing/2014/main" id="{B1D8445F-5406-3A2F-7FBB-AD8084DB93DC}"/>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8</a:t>
            </a:r>
            <a:endParaRPr lang="en-US" sz="1599" spc="79" dirty="0">
              <a:solidFill>
                <a:srgbClr val="565341"/>
              </a:solidFill>
              <a:latin typeface="TT Norms"/>
            </a:endParaRP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grpSp>
        <p:nvGrpSpPr>
          <p:cNvPr id="39" name="群組 38">
            <a:extLst>
              <a:ext uri="{FF2B5EF4-FFF2-40B4-BE49-F238E27FC236}">
                <a16:creationId xmlns:a16="http://schemas.microsoft.com/office/drawing/2014/main" id="{A7ADFC25-BBDE-A0BB-B602-D38874EBDAC2}"/>
              </a:ext>
            </a:extLst>
          </p:cNvPr>
          <p:cNvGrpSpPr/>
          <p:nvPr/>
        </p:nvGrpSpPr>
        <p:grpSpPr>
          <a:xfrm>
            <a:off x="372992" y="8095168"/>
            <a:ext cx="3056008" cy="1937887"/>
            <a:chOff x="376305" y="7218641"/>
            <a:chExt cx="3970787" cy="2602016"/>
          </a:xfrm>
        </p:grpSpPr>
        <p:sp>
          <p:nvSpPr>
            <p:cNvPr id="3" name="Freeform 3"/>
            <p:cNvSpPr/>
            <p:nvPr/>
          </p:nvSpPr>
          <p:spPr>
            <a:xfrm>
              <a:off x="376305" y="7218641"/>
              <a:ext cx="3970787" cy="2602016"/>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5"/>
              <a:stretch>
                <a:fillRect/>
              </a:stretch>
            </a:blipFill>
          </p:spPr>
        </p:sp>
        <p:sp>
          <p:nvSpPr>
            <p:cNvPr id="10" name="矩形 9">
              <a:extLst>
                <a:ext uri="{FF2B5EF4-FFF2-40B4-BE49-F238E27FC236}">
                  <a16:creationId xmlns:a16="http://schemas.microsoft.com/office/drawing/2014/main" id="{806AE24D-9B5D-BEAF-64BF-F1B66465B428}"/>
                </a:ext>
              </a:extLst>
            </p:cNvPr>
            <p:cNvSpPr/>
            <p:nvPr/>
          </p:nvSpPr>
          <p:spPr>
            <a:xfrm>
              <a:off x="571651" y="7469433"/>
              <a:ext cx="799950" cy="341067"/>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Freeform 7"/>
          <p:cNvSpPr/>
          <p:nvPr/>
        </p:nvSpPr>
        <p:spPr>
          <a:xfrm>
            <a:off x="1055648" y="2766234"/>
            <a:ext cx="178033" cy="178033"/>
          </a:xfrm>
          <a:custGeom>
            <a:avLst/>
            <a:gdLst/>
            <a:ahLst/>
            <a:cxnLst/>
            <a:rect l="l" t="t" r="r" b="b"/>
            <a:pathLst>
              <a:path w="178033" h="178033">
                <a:moveTo>
                  <a:pt x="0" y="0"/>
                </a:moveTo>
                <a:lnTo>
                  <a:pt x="178033" y="0"/>
                </a:lnTo>
                <a:lnTo>
                  <a:pt x="178033" y="178033"/>
                </a:lnTo>
                <a:lnTo>
                  <a:pt x="0" y="17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8"/>
          <p:cNvSpPr/>
          <p:nvPr/>
        </p:nvSpPr>
        <p:spPr>
          <a:xfrm>
            <a:off x="1055648" y="4518834"/>
            <a:ext cx="178033" cy="178033"/>
          </a:xfrm>
          <a:custGeom>
            <a:avLst/>
            <a:gdLst/>
            <a:ahLst/>
            <a:cxnLst/>
            <a:rect l="l" t="t" r="r" b="b"/>
            <a:pathLst>
              <a:path w="178033" h="178033">
                <a:moveTo>
                  <a:pt x="0" y="0"/>
                </a:moveTo>
                <a:lnTo>
                  <a:pt x="178033" y="0"/>
                </a:lnTo>
                <a:lnTo>
                  <a:pt x="178033" y="178034"/>
                </a:lnTo>
                <a:lnTo>
                  <a:pt x="0" y="178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9"/>
          <p:cNvSpPr/>
          <p:nvPr/>
        </p:nvSpPr>
        <p:spPr>
          <a:xfrm>
            <a:off x="1055648" y="6322001"/>
            <a:ext cx="178033" cy="178033"/>
          </a:xfrm>
          <a:custGeom>
            <a:avLst/>
            <a:gdLst/>
            <a:ahLst/>
            <a:cxnLst/>
            <a:rect l="l" t="t" r="r" b="b"/>
            <a:pathLst>
              <a:path w="178033" h="178033">
                <a:moveTo>
                  <a:pt x="0" y="0"/>
                </a:moveTo>
                <a:lnTo>
                  <a:pt x="178033" y="0"/>
                </a:lnTo>
                <a:lnTo>
                  <a:pt x="178033" y="178033"/>
                </a:lnTo>
                <a:lnTo>
                  <a:pt x="0" y="17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0"/>
          <p:cNvSpPr txBox="1"/>
          <p:nvPr/>
        </p:nvSpPr>
        <p:spPr>
          <a:xfrm>
            <a:off x="1055647" y="3234794"/>
            <a:ext cx="9383753" cy="861774"/>
          </a:xfrm>
          <a:prstGeom prst="rect">
            <a:avLst/>
          </a:prstGeom>
        </p:spPr>
        <p:txBody>
          <a:bodyPr wrap="square" lIns="0" tIns="0" rIns="0" bIns="0" rtlCol="0" anchor="t">
            <a:spAutoFit/>
          </a:bodyPr>
          <a:lstStyle/>
          <a:p>
            <a:r>
              <a:rPr lang="en-US" sz="2800" spc="8" dirty="0" err="1">
                <a:solidFill>
                  <a:srgbClr val="000000"/>
                </a:solidFill>
                <a:latin typeface="標楷體" panose="03000509000000000000" pitchFamily="65" charset="-120"/>
                <a:ea typeface="標楷體" panose="03000509000000000000" pitchFamily="65" charset="-120"/>
              </a:rPr>
              <a:t>使用Python開發的網絡爬蟲</a:t>
            </a:r>
            <a:r>
              <a:rPr lang="zh-TW" altLang="en-US" sz="2800" spc="8" dirty="0">
                <a:solidFill>
                  <a:srgbClr val="000000"/>
                </a:solidFill>
                <a:latin typeface="標楷體" panose="03000509000000000000" pitchFamily="65" charset="-120"/>
                <a:ea typeface="標楷體" panose="03000509000000000000" pitchFamily="65" charset="-120"/>
              </a:rPr>
              <a:t>技術</a:t>
            </a:r>
            <a:r>
              <a:rPr lang="en-US" sz="2800" spc="8" dirty="0" err="1">
                <a:solidFill>
                  <a:srgbClr val="000000"/>
                </a:solidFill>
                <a:latin typeface="標楷體" panose="03000509000000000000" pitchFamily="65" charset="-120"/>
                <a:ea typeface="標楷體" panose="03000509000000000000" pitchFamily="65" charset="-120"/>
              </a:rPr>
              <a:t>從Instagram使用#Hashtag自動蒐集母嬰護理產品相關圖像及數據</a:t>
            </a:r>
            <a:endParaRPr lang="en-US" sz="2800" spc="8" dirty="0">
              <a:solidFill>
                <a:srgbClr val="000000"/>
              </a:solidFill>
              <a:latin typeface="標楷體" panose="03000509000000000000" pitchFamily="65" charset="-120"/>
              <a:ea typeface="標楷體" panose="03000509000000000000" pitchFamily="65" charset="-120"/>
            </a:endParaRPr>
          </a:p>
        </p:txBody>
      </p:sp>
      <p:sp>
        <p:nvSpPr>
          <p:cNvPr id="16" name="TextBox 11"/>
          <p:cNvSpPr txBox="1"/>
          <p:nvPr/>
        </p:nvSpPr>
        <p:spPr>
          <a:xfrm>
            <a:off x="1055647" y="5003967"/>
            <a:ext cx="9636355" cy="430887"/>
          </a:xfrm>
          <a:prstGeom prst="rect">
            <a:avLst/>
          </a:prstGeom>
        </p:spPr>
        <p:txBody>
          <a:bodyPr wrap="square" lIns="0" tIns="0" rIns="0" bIns="0" rtlCol="0" anchor="t">
            <a:spAutoFit/>
          </a:bodyPr>
          <a:lstStyle/>
          <a:p>
            <a:r>
              <a:rPr lang="en-US" sz="2800" spc="8" dirty="0">
                <a:solidFill>
                  <a:srgbClr val="000000"/>
                </a:solidFill>
                <a:latin typeface="標楷體" panose="03000509000000000000" pitchFamily="65" charset="-120"/>
                <a:ea typeface="標楷體" panose="03000509000000000000" pitchFamily="65" charset="-120"/>
              </a:rPr>
              <a:t>選擇追蹤者數量超過5,000粉絲的網紅，</a:t>
            </a:r>
            <a:r>
              <a:rPr lang="zh-TW" altLang="en-US" sz="2800" spc="8" dirty="0">
                <a:solidFill>
                  <a:srgbClr val="000000"/>
                </a:solidFill>
                <a:latin typeface="標楷體" panose="03000509000000000000" pitchFamily="65" charset="-120"/>
                <a:ea typeface="標楷體" panose="03000509000000000000" pitchFamily="65" charset="-120"/>
              </a:rPr>
              <a:t>確保數據具有代表性</a:t>
            </a:r>
            <a:endParaRPr lang="en-US" sz="2800" spc="8" dirty="0">
              <a:solidFill>
                <a:srgbClr val="000000"/>
              </a:solidFill>
              <a:latin typeface="標楷體" panose="03000509000000000000" pitchFamily="65" charset="-120"/>
              <a:ea typeface="標楷體" panose="03000509000000000000" pitchFamily="65" charset="-120"/>
            </a:endParaRPr>
          </a:p>
        </p:txBody>
      </p:sp>
      <p:sp>
        <p:nvSpPr>
          <p:cNvPr id="17" name="TextBox 12"/>
          <p:cNvSpPr txBox="1"/>
          <p:nvPr/>
        </p:nvSpPr>
        <p:spPr>
          <a:xfrm>
            <a:off x="1096178" y="6768261"/>
            <a:ext cx="9595824" cy="861774"/>
          </a:xfrm>
          <a:prstGeom prst="rect">
            <a:avLst/>
          </a:prstGeom>
        </p:spPr>
        <p:txBody>
          <a:bodyPr wrap="square" lIns="0" tIns="0" rIns="0" bIns="0" rtlCol="0" anchor="t">
            <a:spAutoFit/>
          </a:bodyPr>
          <a:lstStyle/>
          <a:p>
            <a:r>
              <a:rPr lang="en-US" sz="2800" spc="8" dirty="0">
                <a:solidFill>
                  <a:srgbClr val="000000"/>
                </a:solidFill>
                <a:latin typeface="標楷體" panose="03000509000000000000" pitchFamily="65" charset="-120"/>
                <a:ea typeface="標楷體" panose="03000509000000000000" pitchFamily="65" charset="-120"/>
              </a:rPr>
              <a:t>從2018年1月至2022年8月，共1,000張圖像，且發布時間超過三天之貼文</a:t>
            </a:r>
          </a:p>
        </p:txBody>
      </p:sp>
      <p:sp>
        <p:nvSpPr>
          <p:cNvPr id="18" name="TextBox 13"/>
          <p:cNvSpPr txBox="1"/>
          <p:nvPr/>
        </p:nvSpPr>
        <p:spPr>
          <a:xfrm>
            <a:off x="1390937" y="2552700"/>
            <a:ext cx="4231856" cy="537768"/>
          </a:xfrm>
          <a:prstGeom prst="rect">
            <a:avLst/>
          </a:prstGeom>
        </p:spPr>
        <p:txBody>
          <a:bodyPr lIns="0" tIns="0" rIns="0" bIns="0" rtlCol="0" anchor="t">
            <a:spAutoFit/>
          </a:bodyPr>
          <a:lstStyle/>
          <a:p>
            <a:pPr>
              <a:lnSpc>
                <a:spcPts val="4480"/>
              </a:lnSpc>
            </a:pPr>
            <a:r>
              <a:rPr lang="en-US" sz="3200" dirty="0" err="1">
                <a:solidFill>
                  <a:srgbClr val="000000"/>
                </a:solidFill>
                <a:latin typeface="標楷體" panose="03000509000000000000" pitchFamily="65" charset="-120"/>
                <a:ea typeface="標楷體" panose="03000509000000000000" pitchFamily="65" charset="-120"/>
              </a:rPr>
              <a:t>數據蒐集</a:t>
            </a:r>
            <a:endParaRPr lang="en-US" sz="3200" dirty="0">
              <a:solidFill>
                <a:srgbClr val="000000"/>
              </a:solidFill>
              <a:latin typeface="標楷體" panose="03000509000000000000" pitchFamily="65" charset="-120"/>
              <a:ea typeface="標楷體" panose="03000509000000000000" pitchFamily="65" charset="-120"/>
            </a:endParaRPr>
          </a:p>
        </p:txBody>
      </p:sp>
      <p:sp>
        <p:nvSpPr>
          <p:cNvPr id="19" name="TextBox 14"/>
          <p:cNvSpPr txBox="1"/>
          <p:nvPr/>
        </p:nvSpPr>
        <p:spPr>
          <a:xfrm>
            <a:off x="1390937" y="4321972"/>
            <a:ext cx="3903040" cy="537768"/>
          </a:xfrm>
          <a:prstGeom prst="rect">
            <a:avLst/>
          </a:prstGeom>
        </p:spPr>
        <p:txBody>
          <a:bodyPr lIns="0" tIns="0" rIns="0" bIns="0" rtlCol="0" anchor="t">
            <a:spAutoFit/>
          </a:bodyPr>
          <a:lstStyle/>
          <a:p>
            <a:pPr>
              <a:lnSpc>
                <a:spcPts val="4480"/>
              </a:lnSpc>
            </a:pPr>
            <a:r>
              <a:rPr lang="en-US" sz="3200">
                <a:solidFill>
                  <a:srgbClr val="000000"/>
                </a:solidFill>
                <a:latin typeface="標楷體" panose="03000509000000000000" pitchFamily="65" charset="-120"/>
                <a:ea typeface="標楷體" panose="03000509000000000000" pitchFamily="65" charset="-120"/>
              </a:rPr>
              <a:t>對象</a:t>
            </a:r>
          </a:p>
        </p:txBody>
      </p:sp>
      <p:sp>
        <p:nvSpPr>
          <p:cNvPr id="20" name="TextBox 15"/>
          <p:cNvSpPr txBox="1"/>
          <p:nvPr/>
        </p:nvSpPr>
        <p:spPr>
          <a:xfrm>
            <a:off x="1390937" y="6091125"/>
            <a:ext cx="2638365" cy="537768"/>
          </a:xfrm>
          <a:prstGeom prst="rect">
            <a:avLst/>
          </a:prstGeom>
        </p:spPr>
        <p:txBody>
          <a:bodyPr lIns="0" tIns="0" rIns="0" bIns="0" rtlCol="0" anchor="t">
            <a:spAutoFit/>
          </a:bodyPr>
          <a:lstStyle/>
          <a:p>
            <a:pPr>
              <a:lnSpc>
                <a:spcPts val="4480"/>
              </a:lnSpc>
            </a:pPr>
            <a:r>
              <a:rPr lang="en-US" sz="3200">
                <a:solidFill>
                  <a:srgbClr val="000000"/>
                </a:solidFill>
                <a:latin typeface="標楷體" panose="03000509000000000000" pitchFamily="65" charset="-120"/>
                <a:ea typeface="標楷體" panose="03000509000000000000" pitchFamily="65" charset="-120"/>
              </a:rPr>
              <a:t>數據集範圍</a:t>
            </a:r>
          </a:p>
        </p:txBody>
      </p:sp>
      <p:sp>
        <p:nvSpPr>
          <p:cNvPr id="41" name="文字方塊 40">
            <a:extLst>
              <a:ext uri="{FF2B5EF4-FFF2-40B4-BE49-F238E27FC236}">
                <a16:creationId xmlns:a16="http://schemas.microsoft.com/office/drawing/2014/main" id="{EDD1305D-279D-48B8-3742-7FAB322C72BF}"/>
              </a:ext>
            </a:extLst>
          </p:cNvPr>
          <p:cNvSpPr txBox="1"/>
          <p:nvPr/>
        </p:nvSpPr>
        <p:spPr>
          <a:xfrm>
            <a:off x="523335" y="1586620"/>
            <a:ext cx="9144000" cy="584775"/>
          </a:xfrm>
          <a:prstGeom prst="rect">
            <a:avLst/>
          </a:prstGeom>
          <a:noFill/>
        </p:spPr>
        <p:txBody>
          <a:bodyPr wrap="square">
            <a:spAutoFit/>
          </a:bodyPr>
          <a:lstStyle/>
          <a:p>
            <a:r>
              <a:rPr lang="en-US" altLang="zh-TW" sz="3200" b="1" dirty="0">
                <a:effectLst/>
                <a:latin typeface="Times New Roman" panose="02020603050405020304" pitchFamily="18" charset="0"/>
                <a:ea typeface="標楷體" panose="03000509000000000000" pitchFamily="65" charset="-120"/>
              </a:rPr>
              <a:t>Data collection and process module</a:t>
            </a:r>
            <a:endParaRPr lang="zh-TW" altLang="en-US" sz="3200" b="1" dirty="0"/>
          </a:p>
        </p:txBody>
      </p:sp>
      <p:grpSp>
        <p:nvGrpSpPr>
          <p:cNvPr id="29" name="群組 28">
            <a:extLst>
              <a:ext uri="{FF2B5EF4-FFF2-40B4-BE49-F238E27FC236}">
                <a16:creationId xmlns:a16="http://schemas.microsoft.com/office/drawing/2014/main" id="{F5254C7B-553B-9DBD-1097-BDE3CB992AF4}"/>
              </a:ext>
            </a:extLst>
          </p:cNvPr>
          <p:cNvGrpSpPr/>
          <p:nvPr/>
        </p:nvGrpSpPr>
        <p:grpSpPr>
          <a:xfrm>
            <a:off x="11115873" y="1556199"/>
            <a:ext cx="6648792" cy="7594990"/>
            <a:chOff x="11033516" y="1469121"/>
            <a:chExt cx="6648792" cy="7594990"/>
          </a:xfrm>
        </p:grpSpPr>
        <p:pic>
          <p:nvPicPr>
            <p:cNvPr id="21" name="圖片 20">
              <a:extLst>
                <a:ext uri="{FF2B5EF4-FFF2-40B4-BE49-F238E27FC236}">
                  <a16:creationId xmlns:a16="http://schemas.microsoft.com/office/drawing/2014/main" id="{F1D1C537-D4C3-BBDA-6EE5-09A51EFB3861}"/>
                </a:ext>
              </a:extLst>
            </p:cNvPr>
            <p:cNvPicPr>
              <a:picLocks noChangeAspect="1"/>
            </p:cNvPicPr>
            <p:nvPr/>
          </p:nvPicPr>
          <p:blipFill>
            <a:blip r:embed="rId8"/>
            <a:stretch>
              <a:fillRect/>
            </a:stretch>
          </p:blipFill>
          <p:spPr>
            <a:xfrm>
              <a:off x="11033516" y="1469121"/>
              <a:ext cx="6648792" cy="7594990"/>
            </a:xfrm>
            <a:prstGeom prst="rect">
              <a:avLst/>
            </a:prstGeom>
          </p:spPr>
        </p:pic>
        <mc:AlternateContent xmlns:mc="http://schemas.openxmlformats.org/markup-compatibility/2006">
          <mc:Choice xmlns:p14="http://schemas.microsoft.com/office/powerpoint/2010/main" Requires="p14">
            <p:contentPart p14:bwMode="auto" r:id="rId9">
              <p14:nvContentPartPr>
                <p14:cNvPr id="22" name="筆跡 21">
                  <a:extLst>
                    <a:ext uri="{FF2B5EF4-FFF2-40B4-BE49-F238E27FC236}">
                      <a16:creationId xmlns:a16="http://schemas.microsoft.com/office/drawing/2014/main" id="{96C5E296-1845-E7E9-061C-36D5F07E2426}"/>
                    </a:ext>
                  </a:extLst>
                </p14:cNvPr>
                <p14:cNvContentPartPr/>
                <p14:nvPr/>
              </p14:nvContentPartPr>
              <p14:xfrm>
                <a:off x="12612641" y="1702324"/>
                <a:ext cx="886320" cy="10800"/>
              </p14:xfrm>
            </p:contentPart>
          </mc:Choice>
          <mc:Fallback>
            <p:pic>
              <p:nvPicPr>
                <p:cNvPr id="22" name="筆跡 21">
                  <a:extLst>
                    <a:ext uri="{FF2B5EF4-FFF2-40B4-BE49-F238E27FC236}">
                      <a16:creationId xmlns:a16="http://schemas.microsoft.com/office/drawing/2014/main" id="{96C5E296-1845-E7E9-061C-36D5F07E2426}"/>
                    </a:ext>
                  </a:extLst>
                </p:cNvPr>
                <p:cNvPicPr/>
                <p:nvPr/>
              </p:nvPicPr>
              <p:blipFill>
                <a:blip r:embed="rId10"/>
                <a:stretch>
                  <a:fillRect/>
                </a:stretch>
              </p:blipFill>
              <p:spPr>
                <a:xfrm>
                  <a:off x="12558641" y="1594324"/>
                  <a:ext cx="993960" cy="226440"/>
                </a:xfrm>
                <a:prstGeom prst="rect">
                  <a:avLst/>
                </a:prstGeom>
              </p:spPr>
            </p:pic>
          </mc:Fallback>
        </mc:AlternateContent>
        <p:pic>
          <p:nvPicPr>
            <p:cNvPr id="25" name="圖片 24">
              <a:extLst>
                <a:ext uri="{FF2B5EF4-FFF2-40B4-BE49-F238E27FC236}">
                  <a16:creationId xmlns:a16="http://schemas.microsoft.com/office/drawing/2014/main" id="{431ABD65-DA35-89F6-172D-EE847A2F84C4}"/>
                </a:ext>
              </a:extLst>
            </p:cNvPr>
            <p:cNvPicPr>
              <a:picLocks/>
            </p:cNvPicPr>
            <p:nvPr/>
          </p:nvPicPr>
          <p:blipFill rotWithShape="1">
            <a:blip r:embed="rId11"/>
            <a:srcRect t="772" r="1766"/>
            <a:stretch/>
          </p:blipFill>
          <p:spPr>
            <a:xfrm>
              <a:off x="11264400" y="3132000"/>
              <a:ext cx="2023200" cy="2034000"/>
            </a:xfrm>
            <a:prstGeom prst="rect">
              <a:avLst/>
            </a:prstGeom>
          </p:spPr>
        </p:pic>
        <p:pic>
          <p:nvPicPr>
            <p:cNvPr id="28" name="圖片 27">
              <a:extLst>
                <a:ext uri="{FF2B5EF4-FFF2-40B4-BE49-F238E27FC236}">
                  <a16:creationId xmlns:a16="http://schemas.microsoft.com/office/drawing/2014/main" id="{E7ACEC49-A051-4B42-2185-A6BBF7C16F48}"/>
                </a:ext>
              </a:extLst>
            </p:cNvPr>
            <p:cNvPicPr>
              <a:picLocks noChangeAspect="1"/>
            </p:cNvPicPr>
            <p:nvPr/>
          </p:nvPicPr>
          <p:blipFill>
            <a:blip r:embed="rId12"/>
            <a:stretch>
              <a:fillRect/>
            </a:stretch>
          </p:blipFill>
          <p:spPr>
            <a:xfrm>
              <a:off x="15352400" y="3136797"/>
              <a:ext cx="2015764" cy="2006703"/>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EB16DCBB-0A5F-4C44-67CF-FAED4A98A266}"/>
              </a:ext>
            </a:extLst>
          </p:cNvPr>
          <p:cNvGrpSpPr/>
          <p:nvPr/>
        </p:nvGrpSpPr>
        <p:grpSpPr>
          <a:xfrm>
            <a:off x="-1" y="0"/>
            <a:ext cx="18288000" cy="1076900"/>
            <a:chOff x="0" y="0"/>
            <a:chExt cx="14077860" cy="902498"/>
          </a:xfrm>
        </p:grpSpPr>
        <p:sp>
          <p:nvSpPr>
            <p:cNvPr id="3" name="Freeform 12">
              <a:extLst>
                <a:ext uri="{FF2B5EF4-FFF2-40B4-BE49-F238E27FC236}">
                  <a16:creationId xmlns:a16="http://schemas.microsoft.com/office/drawing/2014/main" id="{80E443BA-A9F9-7F88-A0AE-CCBAD8391A11}"/>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4" name="Freeform 2">
            <a:extLst>
              <a:ext uri="{FF2B5EF4-FFF2-40B4-BE49-F238E27FC236}">
                <a16:creationId xmlns:a16="http://schemas.microsoft.com/office/drawing/2014/main" id="{396E19B3-A11E-EAB3-5E1F-4ABD609B2107}"/>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C8352717-C392-1DC0-44A9-AACDB6694AED}"/>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6" name="TextBox 6">
            <a:extLst>
              <a:ext uri="{FF2B5EF4-FFF2-40B4-BE49-F238E27FC236}">
                <a16:creationId xmlns:a16="http://schemas.microsoft.com/office/drawing/2014/main" id="{37D1DD77-2D33-1D1D-4EE5-BE228E768244}"/>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7" name="TextBox 7">
            <a:extLst>
              <a:ext uri="{FF2B5EF4-FFF2-40B4-BE49-F238E27FC236}">
                <a16:creationId xmlns:a16="http://schemas.microsoft.com/office/drawing/2014/main" id="{67FDD568-2714-2C7E-07C2-CABE3D65CAAA}"/>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8" name="TextBox 8">
            <a:extLst>
              <a:ext uri="{FF2B5EF4-FFF2-40B4-BE49-F238E27FC236}">
                <a16:creationId xmlns:a16="http://schemas.microsoft.com/office/drawing/2014/main" id="{2B8C26D6-478A-300F-10EC-5A51A4E3A329}"/>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a:extLst>
              <a:ext uri="{FF2B5EF4-FFF2-40B4-BE49-F238E27FC236}">
                <a16:creationId xmlns:a16="http://schemas.microsoft.com/office/drawing/2014/main" id="{B86C4DD5-17F2-D3BD-30B7-0E220FE3FEDD}"/>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5" name="文字方塊 14">
            <a:extLst>
              <a:ext uri="{FF2B5EF4-FFF2-40B4-BE49-F238E27FC236}">
                <a16:creationId xmlns:a16="http://schemas.microsoft.com/office/drawing/2014/main" id="{4B562E27-E480-B6EB-F755-ED19A4416765}"/>
              </a:ext>
            </a:extLst>
          </p:cNvPr>
          <p:cNvSpPr txBox="1"/>
          <p:nvPr/>
        </p:nvSpPr>
        <p:spPr>
          <a:xfrm>
            <a:off x="914400" y="1386917"/>
            <a:ext cx="9144000" cy="742511"/>
          </a:xfrm>
          <a:prstGeom prst="rect">
            <a:avLst/>
          </a:prstGeom>
          <a:noFill/>
        </p:spPr>
        <p:txBody>
          <a:bodyPr wrap="square">
            <a:spAutoFit/>
          </a:bodyPr>
          <a:lstStyle/>
          <a:p>
            <a:pPr algn="just">
              <a:lnSpc>
                <a:spcPct val="150000"/>
              </a:lnSpc>
            </a:pPr>
            <a:r>
              <a:rPr lang="en-US" altLang="zh-TW" sz="3200" b="1" kern="100" dirty="0">
                <a:effectLst/>
                <a:latin typeface="Times New Roman" panose="02020603050405020304" pitchFamily="18" charset="0"/>
                <a:ea typeface="標楷體" panose="03000509000000000000" pitchFamily="65" charset="-120"/>
              </a:rPr>
              <a:t>Image features extraction module</a:t>
            </a:r>
            <a:endParaRPr lang="zh-TW" altLang="zh-TW" sz="3200" b="1" kern="100" dirty="0">
              <a:effectLst/>
              <a:latin typeface="Times New Roman" panose="02020603050405020304" pitchFamily="18" charset="0"/>
              <a:ea typeface="標楷體" panose="03000509000000000000" pitchFamily="65" charset="-120"/>
            </a:endParaRPr>
          </a:p>
        </p:txBody>
      </p:sp>
      <p:grpSp>
        <p:nvGrpSpPr>
          <p:cNvPr id="16" name="群組 15">
            <a:extLst>
              <a:ext uri="{FF2B5EF4-FFF2-40B4-BE49-F238E27FC236}">
                <a16:creationId xmlns:a16="http://schemas.microsoft.com/office/drawing/2014/main" id="{664290F1-C7E9-D201-E510-06934DB7FD66}"/>
              </a:ext>
            </a:extLst>
          </p:cNvPr>
          <p:cNvGrpSpPr/>
          <p:nvPr/>
        </p:nvGrpSpPr>
        <p:grpSpPr>
          <a:xfrm>
            <a:off x="372992" y="8095168"/>
            <a:ext cx="3056008" cy="1937887"/>
            <a:chOff x="376305" y="7218641"/>
            <a:chExt cx="3970787" cy="2602016"/>
          </a:xfrm>
        </p:grpSpPr>
        <p:sp>
          <p:nvSpPr>
            <p:cNvPr id="17" name="Freeform 3">
              <a:extLst>
                <a:ext uri="{FF2B5EF4-FFF2-40B4-BE49-F238E27FC236}">
                  <a16:creationId xmlns:a16="http://schemas.microsoft.com/office/drawing/2014/main" id="{A5283365-DBF5-968F-6E3B-660C23801591}"/>
                </a:ext>
              </a:extLst>
            </p:cNvPr>
            <p:cNvSpPr/>
            <p:nvPr/>
          </p:nvSpPr>
          <p:spPr>
            <a:xfrm>
              <a:off x="376305" y="7218641"/>
              <a:ext cx="3970787" cy="2602016"/>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4"/>
              <a:stretch>
                <a:fillRect/>
              </a:stretch>
            </a:blipFill>
          </p:spPr>
        </p:sp>
        <p:sp>
          <p:nvSpPr>
            <p:cNvPr id="18" name="矩形 17">
              <a:extLst>
                <a:ext uri="{FF2B5EF4-FFF2-40B4-BE49-F238E27FC236}">
                  <a16:creationId xmlns:a16="http://schemas.microsoft.com/office/drawing/2014/main" id="{40A0EB37-6D8F-7F55-55A3-B83673F75F01}"/>
                </a:ext>
              </a:extLst>
            </p:cNvPr>
            <p:cNvSpPr/>
            <p:nvPr/>
          </p:nvSpPr>
          <p:spPr>
            <a:xfrm>
              <a:off x="1863979" y="7450301"/>
              <a:ext cx="799950" cy="341067"/>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51C6D1DD-DC3E-ABA3-51FF-DE7787E0E44E}"/>
              </a:ext>
            </a:extLst>
          </p:cNvPr>
          <p:cNvGrpSpPr/>
          <p:nvPr/>
        </p:nvGrpSpPr>
        <p:grpSpPr>
          <a:xfrm>
            <a:off x="4923068" y="3702936"/>
            <a:ext cx="11918545" cy="4979956"/>
            <a:chOff x="4923068" y="3702936"/>
            <a:chExt cx="11918545" cy="4979956"/>
          </a:xfrm>
        </p:grpSpPr>
        <p:grpSp>
          <p:nvGrpSpPr>
            <p:cNvPr id="13" name="群組 12">
              <a:extLst>
                <a:ext uri="{FF2B5EF4-FFF2-40B4-BE49-F238E27FC236}">
                  <a16:creationId xmlns:a16="http://schemas.microsoft.com/office/drawing/2014/main" id="{314662ED-A20F-A5AE-0C58-F4FE886058FA}"/>
                </a:ext>
              </a:extLst>
            </p:cNvPr>
            <p:cNvGrpSpPr/>
            <p:nvPr/>
          </p:nvGrpSpPr>
          <p:grpSpPr>
            <a:xfrm>
              <a:off x="4923068" y="3702936"/>
              <a:ext cx="11918545" cy="4979956"/>
              <a:chOff x="6493337" y="1763744"/>
              <a:chExt cx="8778008" cy="3267710"/>
            </a:xfrm>
          </p:grpSpPr>
          <p:pic>
            <p:nvPicPr>
              <p:cNvPr id="10" name="圖片 9">
                <a:extLst>
                  <a:ext uri="{FF2B5EF4-FFF2-40B4-BE49-F238E27FC236}">
                    <a16:creationId xmlns:a16="http://schemas.microsoft.com/office/drawing/2014/main" id="{EBF8B52A-6831-1087-7BE8-3E8C2D3AC044}"/>
                  </a:ext>
                </a:extLst>
              </p:cNvPr>
              <p:cNvPicPr>
                <a:picLocks noChangeAspect="1"/>
              </p:cNvPicPr>
              <p:nvPr/>
            </p:nvPicPr>
            <p:blipFill>
              <a:blip r:embed="rId5"/>
              <a:stretch>
                <a:fillRect/>
              </a:stretch>
            </p:blipFill>
            <p:spPr>
              <a:xfrm>
                <a:off x="6493337" y="1763744"/>
                <a:ext cx="8778008" cy="3267710"/>
              </a:xfrm>
              <a:prstGeom prst="rect">
                <a:avLst/>
              </a:prstGeom>
            </p:spPr>
          </p:pic>
          <p:sp>
            <p:nvSpPr>
              <p:cNvPr id="11" name="矩形 10">
                <a:extLst>
                  <a:ext uri="{FF2B5EF4-FFF2-40B4-BE49-F238E27FC236}">
                    <a16:creationId xmlns:a16="http://schemas.microsoft.com/office/drawing/2014/main" id="{E15B3490-1608-A351-3315-45B97D964654}"/>
                  </a:ext>
                </a:extLst>
              </p:cNvPr>
              <p:cNvSpPr/>
              <p:nvPr/>
            </p:nvSpPr>
            <p:spPr>
              <a:xfrm>
                <a:off x="6615142" y="3779703"/>
                <a:ext cx="1860429" cy="1108241"/>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矩形 18">
              <a:extLst>
                <a:ext uri="{FF2B5EF4-FFF2-40B4-BE49-F238E27FC236}">
                  <a16:creationId xmlns:a16="http://schemas.microsoft.com/office/drawing/2014/main" id="{3C9975BF-C32B-5915-7B59-51A03370AF3F}"/>
                </a:ext>
              </a:extLst>
            </p:cNvPr>
            <p:cNvSpPr/>
            <p:nvPr/>
          </p:nvSpPr>
          <p:spPr>
            <a:xfrm>
              <a:off x="8047266" y="6775237"/>
              <a:ext cx="2526043" cy="1728299"/>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459546B3-5866-F958-116E-F3ED089A90CC}"/>
                </a:ext>
              </a:extLst>
            </p:cNvPr>
            <p:cNvSpPr/>
            <p:nvPr/>
          </p:nvSpPr>
          <p:spPr>
            <a:xfrm>
              <a:off x="11181419" y="6775237"/>
              <a:ext cx="2526041" cy="1688948"/>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字方塊 21">
            <a:extLst>
              <a:ext uri="{FF2B5EF4-FFF2-40B4-BE49-F238E27FC236}">
                <a16:creationId xmlns:a16="http://schemas.microsoft.com/office/drawing/2014/main" id="{936B5EDE-41C6-DFF1-6E6E-A80D1660C9AA}"/>
              </a:ext>
            </a:extLst>
          </p:cNvPr>
          <p:cNvSpPr txBox="1"/>
          <p:nvPr/>
        </p:nvSpPr>
        <p:spPr>
          <a:xfrm>
            <a:off x="914400" y="2314094"/>
            <a:ext cx="10519597" cy="523220"/>
          </a:xfrm>
          <a:prstGeom prst="rect">
            <a:avLst/>
          </a:prstGeom>
          <a:noFill/>
        </p:spPr>
        <p:txBody>
          <a:bodyPr wrap="square">
            <a:spAutoFit/>
          </a:bodyPr>
          <a:lstStyle/>
          <a:p>
            <a:r>
              <a:rPr lang="zh-TW" altLang="en-US" sz="2800" b="0" i="0" dirty="0">
                <a:effectLst/>
                <a:latin typeface="標楷體" panose="03000509000000000000" pitchFamily="65" charset="-120"/>
                <a:ea typeface="標楷體" panose="03000509000000000000" pitchFamily="65" charset="-120"/>
              </a:rPr>
              <a:t>採用圖像處理和深度學習算法，從每幅圖像提取</a:t>
            </a:r>
            <a:r>
              <a:rPr lang="en-US" altLang="zh-TW" sz="2800" b="0" i="0" dirty="0">
                <a:effectLst/>
                <a:latin typeface="標楷體" panose="03000509000000000000" pitchFamily="65" charset="-120"/>
                <a:ea typeface="標楷體" panose="03000509000000000000" pitchFamily="65" charset="-120"/>
              </a:rPr>
              <a:t>328</a:t>
            </a:r>
            <a:r>
              <a:rPr lang="zh-TW" altLang="en-US" sz="2800" b="0" i="0" dirty="0">
                <a:effectLst/>
                <a:latin typeface="標楷體" panose="03000509000000000000" pitchFamily="65" charset="-120"/>
                <a:ea typeface="標楷體" panose="03000509000000000000" pitchFamily="65" charset="-120"/>
              </a:rPr>
              <a:t>個多方面特徵</a:t>
            </a:r>
            <a:endParaRPr lang="zh-TW" altLang="en-US" sz="2800" dirty="0">
              <a:latin typeface="標楷體" panose="03000509000000000000" pitchFamily="65" charset="-120"/>
              <a:ea typeface="標楷體" panose="03000509000000000000" pitchFamily="65" charset="-120"/>
            </a:endParaRPr>
          </a:p>
        </p:txBody>
      </p:sp>
      <p:sp>
        <p:nvSpPr>
          <p:cNvPr id="24" name="TextBox 5">
            <a:extLst>
              <a:ext uri="{FF2B5EF4-FFF2-40B4-BE49-F238E27FC236}">
                <a16:creationId xmlns:a16="http://schemas.microsoft.com/office/drawing/2014/main" id="{389F3E8B-6E79-631B-348C-C41774BE162B}"/>
              </a:ext>
            </a:extLst>
          </p:cNvPr>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9</a:t>
            </a:r>
            <a:endParaRPr lang="en-US" sz="1599" spc="79" dirty="0">
              <a:solidFill>
                <a:srgbClr val="565341"/>
              </a:solidFill>
              <a:latin typeface="TT Norms"/>
            </a:endParaRPr>
          </a:p>
        </p:txBody>
      </p:sp>
    </p:spTree>
    <p:extLst>
      <p:ext uri="{BB962C8B-B14F-4D97-AF65-F5344CB8AC3E}">
        <p14:creationId xmlns:p14="http://schemas.microsoft.com/office/powerpoint/2010/main" val="242821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1">
            <a:extLst>
              <a:ext uri="{FF2B5EF4-FFF2-40B4-BE49-F238E27FC236}">
                <a16:creationId xmlns:a16="http://schemas.microsoft.com/office/drawing/2014/main" id="{B869391B-B991-C46E-B56E-2410FB4E65EE}"/>
              </a:ext>
            </a:extLst>
          </p:cNvPr>
          <p:cNvGrpSpPr/>
          <p:nvPr/>
        </p:nvGrpSpPr>
        <p:grpSpPr>
          <a:xfrm>
            <a:off x="-1" y="0"/>
            <a:ext cx="18288000" cy="1076900"/>
            <a:chOff x="0" y="0"/>
            <a:chExt cx="14077860" cy="902498"/>
          </a:xfrm>
        </p:grpSpPr>
        <p:sp>
          <p:nvSpPr>
            <p:cNvPr id="14" name="Freeform 12">
              <a:extLst>
                <a:ext uri="{FF2B5EF4-FFF2-40B4-BE49-F238E27FC236}">
                  <a16:creationId xmlns:a16="http://schemas.microsoft.com/office/drawing/2014/main" id="{DD09B92E-CEF7-B1BF-BD31-D041CFC828E4}"/>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190169"/>
          </a:xfrm>
          <a:prstGeom prst="rect">
            <a:avLst/>
          </a:prstGeom>
        </p:spPr>
        <p:txBody>
          <a:bodyPr lIns="0" tIns="0" rIns="0" bIns="0" rtlCol="0" anchor="t">
            <a:spAutoFit/>
          </a:bodyPr>
          <a:lstStyle/>
          <a:p>
            <a:pPr algn="ctr">
              <a:lnSpc>
                <a:spcPts val="1471"/>
              </a:lnSpc>
            </a:pPr>
            <a:r>
              <a:rPr lang="en-US" sz="1599" spc="79">
                <a:solidFill>
                  <a:srgbClr val="565341"/>
                </a:solidFill>
                <a:latin typeface="TT Norms"/>
              </a:rPr>
              <a:t>10</a:t>
            </a: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graphicFrame>
        <p:nvGraphicFramePr>
          <p:cNvPr id="17" name="表格 16">
            <a:extLst>
              <a:ext uri="{FF2B5EF4-FFF2-40B4-BE49-F238E27FC236}">
                <a16:creationId xmlns:a16="http://schemas.microsoft.com/office/drawing/2014/main" id="{27A3413C-7D13-A6CD-8750-831256929DCC}"/>
              </a:ext>
            </a:extLst>
          </p:cNvPr>
          <p:cNvGraphicFramePr>
            <a:graphicFrameLocks noGrp="1"/>
          </p:cNvGraphicFramePr>
          <p:nvPr>
            <p:extLst>
              <p:ext uri="{D42A27DB-BD31-4B8C-83A1-F6EECF244321}">
                <p14:modId xmlns:p14="http://schemas.microsoft.com/office/powerpoint/2010/main" val="1030945326"/>
              </p:ext>
            </p:extLst>
          </p:nvPr>
        </p:nvGraphicFramePr>
        <p:xfrm>
          <a:off x="990600" y="3624619"/>
          <a:ext cx="16230600" cy="6309289"/>
        </p:xfrm>
        <a:graphic>
          <a:graphicData uri="http://schemas.openxmlformats.org/drawingml/2006/table">
            <a:tbl>
              <a:tblPr firstRow="1" firstCol="1" bandRow="1">
                <a:tableStyleId>{073A0DAA-6AF3-43AB-8588-CEC1D06C72B9}</a:tableStyleId>
              </a:tblPr>
              <a:tblGrid>
                <a:gridCol w="1445722">
                  <a:extLst>
                    <a:ext uri="{9D8B030D-6E8A-4147-A177-3AD203B41FA5}">
                      <a16:colId xmlns:a16="http://schemas.microsoft.com/office/drawing/2014/main" val="3458182742"/>
                    </a:ext>
                  </a:extLst>
                </a:gridCol>
                <a:gridCol w="6827021">
                  <a:extLst>
                    <a:ext uri="{9D8B030D-6E8A-4147-A177-3AD203B41FA5}">
                      <a16:colId xmlns:a16="http://schemas.microsoft.com/office/drawing/2014/main" val="301105508"/>
                    </a:ext>
                  </a:extLst>
                </a:gridCol>
                <a:gridCol w="547582">
                  <a:extLst>
                    <a:ext uri="{9D8B030D-6E8A-4147-A177-3AD203B41FA5}">
                      <a16:colId xmlns:a16="http://schemas.microsoft.com/office/drawing/2014/main" val="107977738"/>
                    </a:ext>
                  </a:extLst>
                </a:gridCol>
                <a:gridCol w="7410275">
                  <a:extLst>
                    <a:ext uri="{9D8B030D-6E8A-4147-A177-3AD203B41FA5}">
                      <a16:colId xmlns:a16="http://schemas.microsoft.com/office/drawing/2014/main" val="676929424"/>
                    </a:ext>
                  </a:extLst>
                </a:gridCol>
              </a:tblGrid>
              <a:tr h="361580">
                <a:tc>
                  <a:txBody>
                    <a:bodyPr/>
                    <a:lstStyle/>
                    <a:p>
                      <a:pPr algn="l">
                        <a:lnSpc>
                          <a:spcPct val="100000"/>
                        </a:lnSpc>
                        <a:spcBef>
                          <a:spcPts val="250"/>
                        </a:spcBef>
                      </a:pPr>
                      <a:r>
                        <a:rPr lang="en-US" sz="1800" kern="100" dirty="0">
                          <a:solidFill>
                            <a:schemeClr val="tx1"/>
                          </a:solidFill>
                          <a:effectLst/>
                          <a:latin typeface="Times New Roman" panose="02020603050405020304" pitchFamily="18" charset="0"/>
                          <a:cs typeface="Times New Roman" panose="02020603050405020304" pitchFamily="18" charset="0"/>
                        </a:rPr>
                        <a:t>Class</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altLang="zh-TW" sz="1800" kern="100" dirty="0" err="1">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Descriptiom</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a:solidFill>
                            <a:schemeClr val="tx1"/>
                          </a:solidFill>
                          <a:effectLst/>
                          <a:latin typeface="Times New Roman" panose="02020603050405020304" pitchFamily="18" charset="0"/>
                          <a:cs typeface="Times New Roman" panose="02020603050405020304" pitchFamily="18" charset="0"/>
                        </a:rPr>
                        <a:t>N</a:t>
                      </a:r>
                      <a:endPar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solidFill>
                            <a:schemeClr val="tx1"/>
                          </a:solidFill>
                          <a:effectLst/>
                          <a:latin typeface="Times New Roman" panose="02020603050405020304" pitchFamily="18" charset="0"/>
                          <a:cs typeface="Times New Roman" panose="02020603050405020304" pitchFamily="18" charset="0"/>
                        </a:rPr>
                        <a:t>Features name</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9545484"/>
                  </a:ext>
                </a:extLst>
              </a:tr>
              <a:tr h="1285208">
                <a:tc>
                  <a:txBody>
                    <a:bodyPr/>
                    <a:lstStyle/>
                    <a:p>
                      <a:pPr algn="l">
                        <a:lnSpc>
                          <a:spcPct val="100000"/>
                        </a:lnSpc>
                        <a:spcBef>
                          <a:spcPts val="250"/>
                        </a:spcBef>
                      </a:pPr>
                      <a:r>
                        <a:rPr lang="en-US" sz="1800" b="1" kern="100" dirty="0">
                          <a:solidFill>
                            <a:schemeClr val="tx1"/>
                          </a:solidFill>
                          <a:effectLst/>
                          <a:latin typeface="Times New Roman" panose="02020603050405020304" pitchFamily="18" charset="0"/>
                          <a:ea typeface="+mn-ea"/>
                          <a:cs typeface="Times New Roman" panose="02020603050405020304" pitchFamily="18" charset="0"/>
                        </a:rPr>
                        <a:t>Colo</a:t>
                      </a:r>
                      <a:r>
                        <a:rPr lang="en-US" sz="1800" kern="100" dirty="0">
                          <a:solidFill>
                            <a:schemeClr val="tx1"/>
                          </a:solidFill>
                          <a:effectLst/>
                          <a:latin typeface="Times New Roman" panose="02020603050405020304" pitchFamily="18" charset="0"/>
                          <a:cs typeface="Times New Roman" panose="02020603050405020304" pitchFamily="18" charset="0"/>
                        </a:rPr>
                        <a:t>r</a:t>
                      </a:r>
                    </a:p>
                    <a:p>
                      <a:pPr algn="l">
                        <a:lnSpc>
                          <a:spcPct val="100000"/>
                        </a:lnSpc>
                        <a:spcBef>
                          <a:spcPts val="250"/>
                        </a:spcBef>
                      </a:pPr>
                      <a:r>
                        <a:rPr lang="zh-TW" altLang="en-US" sz="1800" b="1" i="0" dirty="0">
                          <a:solidFill>
                            <a:schemeClr val="tx1"/>
                          </a:solidFill>
                          <a:effectLst/>
                          <a:latin typeface="標楷體" panose="03000509000000000000" pitchFamily="65" charset="-120"/>
                          <a:ea typeface="標楷體" panose="03000509000000000000" pitchFamily="65" charset="-120"/>
                        </a:rPr>
                        <a:t>顏色分析</a:t>
                      </a:r>
                      <a:endParaRPr lang="zh-TW" sz="18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lnSpc>
                          <a:spcPct val="100000"/>
                        </a:lnSpc>
                        <a:spcBef>
                          <a:spcPts val="250"/>
                        </a:spcBef>
                        <a:buFont typeface="Arial" panose="020B0604020202020204" pitchFamily="34" charset="0"/>
                        <a:buChar char="•"/>
                      </a:pP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使用</a:t>
                      </a:r>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HSV</a:t>
                      </a: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（色調、飽和度和明度）量化</a:t>
                      </a:r>
                    </a:p>
                    <a:p>
                      <a:pPr marL="342900" indent="-342900" algn="l">
                        <a:lnSpc>
                          <a:spcPct val="100000"/>
                        </a:lnSpc>
                        <a:spcBef>
                          <a:spcPts val="250"/>
                        </a:spcBef>
                        <a:buFont typeface="Arial" panose="020B0604020202020204" pitchFamily="34" charset="0"/>
                        <a:buChar char="•"/>
                      </a:pPr>
                      <a:r>
                        <a:rPr lang="en-US" altLang="zh-TW" sz="2000" kern="100" dirty="0">
                          <a:effectLst/>
                          <a:latin typeface="標楷體" panose="03000509000000000000" pitchFamily="65" charset="-120"/>
                          <a:ea typeface="標楷體" panose="03000509000000000000" pitchFamily="65" charset="-120"/>
                          <a:cs typeface="Times New Roman" panose="02020603050405020304" pitchFamily="18" charset="0"/>
                        </a:rPr>
                        <a:t>11</a:t>
                      </a:r>
                      <a:r>
                        <a:rPr lang="zh-TW" altLang="en-US" sz="2000" kern="100" dirty="0">
                          <a:effectLst/>
                          <a:latin typeface="標楷體" panose="03000509000000000000" pitchFamily="65" charset="-120"/>
                          <a:ea typeface="標楷體" panose="03000509000000000000" pitchFamily="65" charset="-120"/>
                          <a:cs typeface="Times New Roman" panose="02020603050405020304" pitchFamily="18" charset="0"/>
                        </a:rPr>
                        <a:t>種標準顏色的比例組成</a:t>
                      </a: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a:effectLst/>
                        </a:rPr>
                        <a:t>20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latin typeface="Times New Roman" panose="02020603050405020304" pitchFamily="18" charset="0"/>
                          <a:cs typeface="Times New Roman" panose="02020603050405020304" pitchFamily="18" charset="0"/>
                        </a:rPr>
                        <a:t>use of light, avg saturation, std saturation, std brightness, valence, dominance, arousal, hue circular variance, colorfulness, black, blue, brown, gray, green, orange, pink, purple, red, white, yellow</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506779"/>
                  </a:ext>
                </a:extLst>
              </a:tr>
              <a:tr h="1285208">
                <a:tc>
                  <a:txBody>
                    <a:bodyPr/>
                    <a:lstStyle/>
                    <a:p>
                      <a:pPr algn="l">
                        <a:lnSpc>
                          <a:spcPct val="100000"/>
                        </a:lnSpc>
                        <a:spcBef>
                          <a:spcPts val="250"/>
                        </a:spcBef>
                      </a:pPr>
                      <a:r>
                        <a:rPr lang="en-US" sz="1800" kern="100" dirty="0">
                          <a:solidFill>
                            <a:schemeClr val="tx1"/>
                          </a:solidFill>
                          <a:effectLst/>
                          <a:latin typeface="Times New Roman" panose="02020603050405020304" pitchFamily="18" charset="0"/>
                          <a:cs typeface="Times New Roman" panose="02020603050405020304" pitchFamily="18" charset="0"/>
                        </a:rPr>
                        <a:t>Composition</a:t>
                      </a:r>
                    </a:p>
                    <a:p>
                      <a:pPr algn="l">
                        <a:lnSpc>
                          <a:spcPct val="100000"/>
                        </a:lnSpc>
                        <a:spcBef>
                          <a:spcPts val="250"/>
                        </a:spcBef>
                      </a:pP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構圖分析</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l" defTabSz="914400" rtl="0" eaLnBrk="1" fontAlgn="auto" latinLnBrk="0" hangingPunct="1">
                        <a:lnSpc>
                          <a:spcPct val="100000"/>
                        </a:lnSpc>
                        <a:spcBef>
                          <a:spcPts val="250"/>
                        </a:spcBef>
                        <a:spcAft>
                          <a:spcPts val="0"/>
                        </a:spcAft>
                        <a:buClrTx/>
                        <a:buSzTx/>
                        <a:buFont typeface="Arial" panose="020B0604020202020204" pitchFamily="34" charset="0"/>
                        <a:buChar char="•"/>
                        <a:tabLst/>
                        <a:defRPr/>
                      </a:pPr>
                      <a:r>
                        <a:rPr lang="zh-TW" altLang="en-US" sz="2000" b="0" i="0" dirty="0">
                          <a:effectLst/>
                          <a:latin typeface="標楷體" panose="03000509000000000000" pitchFamily="65" charset="-120"/>
                          <a:ea typeface="標楷體" panose="03000509000000000000" pitchFamily="65" charset="-120"/>
                        </a:rPr>
                        <a:t>考慮細節層次和長寬比等構成要素</a:t>
                      </a: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a:effectLst/>
                        </a:rPr>
                        <a:t>10</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latin typeface="Times New Roman" panose="02020603050405020304" pitchFamily="18" charset="0"/>
                          <a:cs typeface="Times New Roman" panose="02020603050405020304" pitchFamily="18" charset="0"/>
                        </a:rPr>
                        <a:t>Total number of edge points, level of detail, avg region size, low DOF – hue, low DOF – saturation, low DOF – brightness, rule of thirds – saturation, rule of thirds – brightness, image size, aspect ratio</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81998"/>
                  </a:ext>
                </a:extLst>
              </a:tr>
              <a:tr h="2092085">
                <a:tc>
                  <a:txBody>
                    <a:bodyPr/>
                    <a:lstStyle/>
                    <a:p>
                      <a:pPr algn="l">
                        <a:lnSpc>
                          <a:spcPct val="100000"/>
                        </a:lnSpc>
                        <a:spcBef>
                          <a:spcPts val="250"/>
                        </a:spcBef>
                      </a:pPr>
                      <a:r>
                        <a:rPr lang="en-US" sz="1800" kern="100" dirty="0">
                          <a:solidFill>
                            <a:schemeClr val="tx1"/>
                          </a:solidFill>
                          <a:effectLst/>
                          <a:latin typeface="Times New Roman" panose="02020603050405020304" pitchFamily="18" charset="0"/>
                          <a:cs typeface="Times New Roman" panose="02020603050405020304" pitchFamily="18" charset="0"/>
                        </a:rPr>
                        <a:t>Texture</a:t>
                      </a:r>
                    </a:p>
                    <a:p>
                      <a:pPr algn="l">
                        <a:lnSpc>
                          <a:spcPct val="100000"/>
                        </a:lnSpc>
                        <a:spcBef>
                          <a:spcPts val="250"/>
                        </a:spcBef>
                      </a:pP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紋理分析</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l">
                        <a:lnSpc>
                          <a:spcPct val="100000"/>
                        </a:lnSpc>
                        <a:buFont typeface="Arial" panose="020B0604020202020204" pitchFamily="34" charset="0"/>
                        <a:buChar char="•"/>
                      </a:pPr>
                      <a:r>
                        <a:rPr lang="zh-TW" altLang="en-US" sz="2000" b="0" i="0" dirty="0">
                          <a:effectLst/>
                          <a:latin typeface="標楷體" panose="03000509000000000000" pitchFamily="65" charset="-120"/>
                          <a:ea typeface="標楷體" panose="03000509000000000000" pitchFamily="65" charset="-120"/>
                        </a:rPr>
                        <a:t>通過對多個像素區域進行統計計算，分析物體或結構在空間中的物理表現</a:t>
                      </a:r>
                    </a:p>
                    <a:p>
                      <a:pPr marL="342900" lvl="0" indent="-342900" algn="l">
                        <a:lnSpc>
                          <a:spcPct val="100000"/>
                        </a:lnSpc>
                        <a:buFont typeface="Arial" panose="020B0604020202020204" pitchFamily="34" charset="0"/>
                        <a:buChar char="•"/>
                      </a:pPr>
                      <a:r>
                        <a:rPr lang="zh-TW" altLang="en-US" sz="2000" b="0" i="0" dirty="0">
                          <a:effectLst/>
                          <a:latin typeface="標楷體" panose="03000509000000000000" pitchFamily="65" charset="-120"/>
                          <a:ea typeface="標楷體" panose="03000509000000000000" pitchFamily="65" charset="-120"/>
                        </a:rPr>
                        <a:t>能揭示圖像特徵如方向性、對比度和粗糙度</a:t>
                      </a:r>
                      <a:endParaRPr 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rPr>
                        <a:t>15</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latin typeface="Times New Roman" panose="02020603050405020304" pitchFamily="18" charset="0"/>
                          <a:cs typeface="Times New Roman" panose="02020603050405020304" pitchFamily="18" charset="0"/>
                        </a:rPr>
                        <a:t>Tamura coarseness, Tamura contrast, Tamura directionality, GLCM contrast – hue, GLCM correlation – hue, GLCM energy – hue, GLCM homogeneity – hue, GLCM contrast – saturation, GLCM correlation – saturation, GLCM energy – saturation, GLCM homogeneity – saturation, GLCM contrast – brightness, GLCM correlation -  brightness, GLCM energy – brightness, GLCM homogeneity – brightness</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710370"/>
                  </a:ext>
                </a:extLst>
              </a:tr>
              <a:tr h="1285208">
                <a:tc>
                  <a:txBody>
                    <a:bodyPr/>
                    <a:lstStyle/>
                    <a:p>
                      <a:pPr marL="0" indent="0" algn="l">
                        <a:lnSpc>
                          <a:spcPct val="100000"/>
                        </a:lnSpc>
                        <a:spcBef>
                          <a:spcPts val="250"/>
                        </a:spcBef>
                        <a:buFont typeface="Arial" panose="020B0604020202020204" pitchFamily="34" charset="0"/>
                        <a:buNone/>
                      </a:pPr>
                      <a:r>
                        <a:rPr lang="en-US" sz="1800" kern="100" dirty="0">
                          <a:solidFill>
                            <a:schemeClr val="tx1"/>
                          </a:solidFill>
                          <a:effectLst/>
                          <a:latin typeface="Times New Roman" panose="02020603050405020304" pitchFamily="18" charset="0"/>
                          <a:cs typeface="Times New Roman" panose="02020603050405020304" pitchFamily="18" charset="0"/>
                        </a:rPr>
                        <a:t>Content</a:t>
                      </a:r>
                    </a:p>
                    <a:p>
                      <a:pPr marL="0" indent="0" algn="l">
                        <a:lnSpc>
                          <a:spcPct val="100000"/>
                        </a:lnSpc>
                        <a:spcBef>
                          <a:spcPts val="250"/>
                        </a:spcBef>
                        <a:buFont typeface="Arial" panose="020B0604020202020204" pitchFamily="34" charset="0"/>
                        <a:buNone/>
                      </a:pPr>
                      <a:r>
                        <a:rPr lang="zh-TW" alt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內容分析</a:t>
                      </a:r>
                      <a:endPar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l">
                        <a:lnSpc>
                          <a:spcPct val="100000"/>
                        </a:lnSpc>
                        <a:buFont typeface="Arial" panose="020B0604020202020204" pitchFamily="34" charset="0"/>
                        <a:buChar char="•"/>
                      </a:pPr>
                      <a:r>
                        <a:rPr lang="zh-TW" altLang="en-US" sz="2000" b="0" i="0" dirty="0">
                          <a:effectLst/>
                          <a:latin typeface="標楷體" panose="03000509000000000000" pitchFamily="65" charset="-120"/>
                          <a:ea typeface="標楷體" panose="03000509000000000000" pitchFamily="65" charset="-120"/>
                        </a:rPr>
                        <a:t>包括圖像內所有可檢測物件，如視覺擁擠度</a:t>
                      </a:r>
                    </a:p>
                    <a:p>
                      <a:pPr marL="342900" lvl="0" indent="-342900" algn="l">
                        <a:lnSpc>
                          <a:spcPct val="100000"/>
                        </a:lnSpc>
                        <a:buFont typeface="Arial" panose="020B0604020202020204" pitchFamily="34" charset="0"/>
                        <a:buChar char="•"/>
                      </a:pPr>
                      <a:r>
                        <a:rPr lang="zh-TW" altLang="en-US" sz="2000" b="0" i="0" dirty="0">
                          <a:effectLst/>
                          <a:latin typeface="標楷體" panose="03000509000000000000" pitchFamily="65" charset="-120"/>
                          <a:ea typeface="標楷體" panose="03000509000000000000" pitchFamily="65" charset="-120"/>
                        </a:rPr>
                        <a:t>不同程度的視覺擁擠會影響人們的注意力</a:t>
                      </a: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rPr>
                        <a:t>1</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250"/>
                        </a:spcBef>
                      </a:pPr>
                      <a:r>
                        <a:rPr lang="en-US" sz="1800" kern="100" dirty="0">
                          <a:effectLst/>
                          <a:latin typeface="Times New Roman" panose="02020603050405020304" pitchFamily="18" charset="0"/>
                          <a:cs typeface="Times New Roman" panose="02020603050405020304" pitchFamily="18" charset="0"/>
                        </a:rPr>
                        <a:t>congestion clutter</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03" marR="596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3292054"/>
                  </a:ext>
                </a:extLst>
              </a:tr>
            </a:tbl>
          </a:graphicData>
        </a:graphic>
      </p:graphicFrame>
      <p:sp>
        <p:nvSpPr>
          <p:cNvPr id="19" name="文字方塊 18">
            <a:extLst>
              <a:ext uri="{FF2B5EF4-FFF2-40B4-BE49-F238E27FC236}">
                <a16:creationId xmlns:a16="http://schemas.microsoft.com/office/drawing/2014/main" id="{C4FD7453-5364-F9FF-23B1-71723208093B}"/>
              </a:ext>
            </a:extLst>
          </p:cNvPr>
          <p:cNvSpPr txBox="1"/>
          <p:nvPr/>
        </p:nvSpPr>
        <p:spPr>
          <a:xfrm>
            <a:off x="914400" y="1331823"/>
            <a:ext cx="11353800" cy="2047933"/>
          </a:xfrm>
          <a:prstGeom prst="rect">
            <a:avLst/>
          </a:prstGeom>
          <a:noFill/>
        </p:spPr>
        <p:txBody>
          <a:bodyPr wrap="square">
            <a:spAutoFit/>
          </a:bodyPr>
          <a:lstStyle/>
          <a:p>
            <a:pPr algn="l">
              <a:lnSpc>
                <a:spcPct val="150000"/>
              </a:lnSpc>
            </a:pPr>
            <a:r>
              <a:rPr lang="zh-TW" altLang="en-US" sz="3200" b="1" i="0" dirty="0">
                <a:solidFill>
                  <a:srgbClr val="C00000"/>
                </a:solidFill>
                <a:effectLst/>
                <a:latin typeface="標楷體" panose="03000509000000000000" pitchFamily="65" charset="-120"/>
                <a:ea typeface="標楷體" panose="03000509000000000000" pitchFamily="65" charset="-120"/>
              </a:rPr>
              <a:t>視覺色彩</a:t>
            </a:r>
            <a:r>
              <a:rPr lang="zh-TW" altLang="en-US" sz="3200" b="1" i="0" dirty="0">
                <a:effectLst/>
                <a:latin typeface="標楷體" panose="03000509000000000000" pitchFamily="65" charset="-120"/>
                <a:ea typeface="標楷體" panose="03000509000000000000" pitchFamily="65" charset="-120"/>
              </a:rPr>
              <a:t>特徵提取：</a:t>
            </a:r>
            <a:r>
              <a:rPr lang="en-US" altLang="zh-TW" sz="3200" b="1" dirty="0">
                <a:effectLst/>
                <a:latin typeface="Times New Roman" panose="02020603050405020304" pitchFamily="18" charset="0"/>
                <a:ea typeface="標楷體" panose="03000509000000000000" pitchFamily="65" charset="-120"/>
              </a:rPr>
              <a:t>Open science framework features (OSF)</a:t>
            </a:r>
            <a:endParaRPr lang="zh-TW" altLang="en-US" sz="3200" b="1" i="0" dirty="0">
              <a:effectLst/>
              <a:latin typeface="標楷體" panose="03000509000000000000" pitchFamily="65" charset="-120"/>
              <a:ea typeface="標楷體" panose="03000509000000000000" pitchFamily="65" charset="-120"/>
            </a:endParaRPr>
          </a:p>
          <a:p>
            <a:pPr marL="914400" lvl="1" indent="-457200" algn="l">
              <a:lnSpc>
                <a:spcPct val="150000"/>
              </a:lnSpc>
              <a:buFont typeface="Arial" panose="020B0604020202020204" pitchFamily="34" charset="0"/>
              <a:buChar char="•"/>
            </a:pPr>
            <a:r>
              <a:rPr lang="zh-TW" altLang="en-US" sz="2800" b="0" i="0" dirty="0">
                <a:effectLst/>
                <a:latin typeface="標楷體" panose="03000509000000000000" pitchFamily="65" charset="-120"/>
                <a:ea typeface="標楷體" panose="03000509000000000000" pitchFamily="65" charset="-120"/>
              </a:rPr>
              <a:t>從</a:t>
            </a:r>
            <a:r>
              <a:rPr lang="en-US" altLang="zh-TW" sz="2800" b="0" i="0" dirty="0">
                <a:effectLst/>
                <a:latin typeface="標楷體" panose="03000509000000000000" pitchFamily="65" charset="-120"/>
                <a:ea typeface="標楷體" panose="03000509000000000000" pitchFamily="65" charset="-120"/>
              </a:rPr>
              <a:t>OSF</a:t>
            </a:r>
            <a:r>
              <a:rPr lang="zh-TW" altLang="en-US" sz="2800" b="0" i="0" dirty="0">
                <a:effectLst/>
                <a:latin typeface="標楷體" panose="03000509000000000000" pitchFamily="65" charset="-120"/>
                <a:ea typeface="標楷體" panose="03000509000000000000" pitchFamily="65" charset="-120"/>
              </a:rPr>
              <a:t>平台的</a:t>
            </a:r>
            <a:r>
              <a:rPr lang="en-US" altLang="zh-TW" sz="2800" b="0" i="0" dirty="0">
                <a:effectLst/>
                <a:latin typeface="標楷體" panose="03000509000000000000" pitchFamily="65" charset="-120"/>
                <a:ea typeface="標楷體" panose="03000509000000000000" pitchFamily="65" charset="-120"/>
              </a:rPr>
              <a:t>89</a:t>
            </a:r>
            <a:r>
              <a:rPr lang="zh-TW" altLang="en-US" sz="2800" b="0" i="0" dirty="0">
                <a:effectLst/>
                <a:latin typeface="標楷體" panose="03000509000000000000" pitchFamily="65" charset="-120"/>
                <a:ea typeface="標楷體" panose="03000509000000000000" pitchFamily="65" charset="-120"/>
              </a:rPr>
              <a:t>種計算算法中選用</a:t>
            </a:r>
            <a:r>
              <a:rPr lang="en-US" altLang="zh-TW" sz="2800" b="1" i="0" dirty="0">
                <a:solidFill>
                  <a:srgbClr val="C00000"/>
                </a:solidFill>
                <a:effectLst/>
                <a:latin typeface="標楷體" panose="03000509000000000000" pitchFamily="65" charset="-120"/>
                <a:ea typeface="標楷體" panose="03000509000000000000" pitchFamily="65" charset="-120"/>
              </a:rPr>
              <a:t>46</a:t>
            </a:r>
            <a:r>
              <a:rPr lang="zh-TW" altLang="en-US" sz="2800" b="1" i="0" dirty="0">
                <a:solidFill>
                  <a:srgbClr val="C00000"/>
                </a:solidFill>
                <a:effectLst/>
                <a:latin typeface="標楷體" panose="03000509000000000000" pitchFamily="65" charset="-120"/>
                <a:ea typeface="標楷體" panose="03000509000000000000" pitchFamily="65" charset="-120"/>
              </a:rPr>
              <a:t>種</a:t>
            </a:r>
            <a:r>
              <a:rPr lang="zh-TW" altLang="en-US" sz="2800" b="0" i="0" dirty="0">
                <a:effectLst/>
                <a:latin typeface="標楷體" panose="03000509000000000000" pitchFamily="65" charset="-120"/>
                <a:ea typeface="標楷體" panose="03000509000000000000" pitchFamily="65" charset="-120"/>
              </a:rPr>
              <a:t>特徵類型</a:t>
            </a:r>
          </a:p>
          <a:p>
            <a:pPr marL="914400" lvl="1" indent="-457200" algn="l">
              <a:lnSpc>
                <a:spcPct val="150000"/>
              </a:lnSpc>
              <a:buFont typeface="Arial" panose="020B0604020202020204" pitchFamily="34" charset="0"/>
              <a:buChar char="•"/>
            </a:pPr>
            <a:r>
              <a:rPr lang="zh-TW" altLang="en-US" sz="2800" b="0" i="0" dirty="0">
                <a:effectLst/>
                <a:latin typeface="標楷體" panose="03000509000000000000" pitchFamily="65" charset="-120"/>
                <a:ea typeface="標楷體" panose="03000509000000000000" pitchFamily="65" charset="-120"/>
              </a:rPr>
              <a:t>涵蓋顏色、構圖、紋理和內容等方面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1">
            <a:extLst>
              <a:ext uri="{FF2B5EF4-FFF2-40B4-BE49-F238E27FC236}">
                <a16:creationId xmlns:a16="http://schemas.microsoft.com/office/drawing/2014/main" id="{6043D9E6-B51B-3A9C-D8DB-B986032A54E5}"/>
              </a:ext>
            </a:extLst>
          </p:cNvPr>
          <p:cNvGrpSpPr/>
          <p:nvPr/>
        </p:nvGrpSpPr>
        <p:grpSpPr>
          <a:xfrm>
            <a:off x="-1" y="0"/>
            <a:ext cx="18288000" cy="1076900"/>
            <a:chOff x="0" y="0"/>
            <a:chExt cx="14077860" cy="902498"/>
          </a:xfrm>
        </p:grpSpPr>
        <p:sp>
          <p:nvSpPr>
            <p:cNvPr id="18" name="Freeform 12">
              <a:extLst>
                <a:ext uri="{FF2B5EF4-FFF2-40B4-BE49-F238E27FC236}">
                  <a16:creationId xmlns:a16="http://schemas.microsoft.com/office/drawing/2014/main" id="{47F4FF1B-3EC1-8B2B-362E-20671A79BFB5}"/>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a:t>
            </a:r>
            <a:r>
              <a:rPr lang="en-US" altLang="zh-TW" sz="1599" spc="79" dirty="0">
                <a:solidFill>
                  <a:srgbClr val="565341"/>
                </a:solidFill>
                <a:latin typeface="TT Norms"/>
              </a:rPr>
              <a:t>1</a:t>
            </a:r>
            <a:endParaRPr lang="en-US" sz="1599" spc="79" dirty="0">
              <a:solidFill>
                <a:srgbClr val="565341"/>
              </a:solidFill>
              <a:latin typeface="TT Norms"/>
            </a:endParaRP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1" name="文字方塊 10">
            <a:extLst>
              <a:ext uri="{FF2B5EF4-FFF2-40B4-BE49-F238E27FC236}">
                <a16:creationId xmlns:a16="http://schemas.microsoft.com/office/drawing/2014/main" id="{58EDD3BF-93A4-90E7-FEA5-9D4B07E3167B}"/>
              </a:ext>
            </a:extLst>
          </p:cNvPr>
          <p:cNvSpPr txBox="1"/>
          <p:nvPr/>
        </p:nvSpPr>
        <p:spPr>
          <a:xfrm>
            <a:off x="770308" y="2549053"/>
            <a:ext cx="9510741" cy="5128648"/>
          </a:xfrm>
          <a:prstGeom prst="rect">
            <a:avLst/>
          </a:prstGeom>
          <a:noFill/>
        </p:spPr>
        <p:txBody>
          <a:bodyPr wrap="square">
            <a:spAutoFit/>
          </a:bodyPr>
          <a:lstStyle/>
          <a:p>
            <a:pPr marL="457200" indent="-457200">
              <a:lnSpc>
                <a:spcPct val="200000"/>
              </a:lnSpc>
              <a:buFont typeface="Arial" panose="020B0604020202020204" pitchFamily="34" charset="0"/>
              <a:buChar char="•"/>
            </a:pPr>
            <a:r>
              <a:rPr lang="zh-TW" altLang="en-US" sz="2800" dirty="0">
                <a:latin typeface="Times New Roman" panose="02020603050405020304" pitchFamily="18" charset="0"/>
                <a:ea typeface="標楷體" panose="03000509000000000000" pitchFamily="65" charset="-120"/>
              </a:rPr>
              <a:t>提取工具</a:t>
            </a:r>
            <a:r>
              <a:rPr lang="en-US" altLang="zh-TW" sz="2800" dirty="0">
                <a:latin typeface="Times New Roman" panose="02020603050405020304" pitchFamily="18" charset="0"/>
                <a:ea typeface="標楷體" panose="03000509000000000000" pitchFamily="65" charset="-120"/>
              </a:rPr>
              <a:t>: Detectron2</a:t>
            </a:r>
          </a:p>
          <a:p>
            <a:pPr marL="457200" indent="-457200">
              <a:lnSpc>
                <a:spcPct val="200000"/>
              </a:lnSpc>
              <a:buFont typeface="Arial" panose="020B0604020202020204" pitchFamily="34" charset="0"/>
              <a:buChar char="•"/>
            </a:pPr>
            <a:r>
              <a:rPr lang="en-US" altLang="zh-TW" sz="2800" dirty="0">
                <a:latin typeface="Times New Roman" panose="02020603050405020304" pitchFamily="18" charset="0"/>
                <a:ea typeface="標楷體" panose="03000509000000000000" pitchFamily="65" charset="-120"/>
              </a:rPr>
              <a:t> </a:t>
            </a:r>
            <a:r>
              <a:rPr lang="zh-TW" altLang="en-US" sz="2800" dirty="0">
                <a:latin typeface="Times New Roman" panose="02020603050405020304" pitchFamily="18" charset="0"/>
                <a:ea typeface="標楷體" panose="03000509000000000000" pitchFamily="65" charset="-120"/>
              </a:rPr>
              <a:t>提取模型</a:t>
            </a:r>
            <a:r>
              <a:rPr lang="en-US" altLang="zh-TW" sz="2800" dirty="0">
                <a:latin typeface="Times New Roman" panose="02020603050405020304" pitchFamily="18" charset="0"/>
                <a:ea typeface="標楷體" panose="03000509000000000000" pitchFamily="65" charset="-120"/>
              </a:rPr>
              <a:t>: R101-FPN </a:t>
            </a:r>
          </a:p>
          <a:p>
            <a:pPr marL="457200" indent="-457200">
              <a:lnSpc>
                <a:spcPct val="200000"/>
              </a:lnSpc>
              <a:buFont typeface="Arial" panose="020B0604020202020204" pitchFamily="34" charset="0"/>
              <a:buChar char="•"/>
            </a:pPr>
            <a:r>
              <a:rPr lang="zh-TW" altLang="en-US" sz="2800" dirty="0">
                <a:latin typeface="Times New Roman" panose="02020603050405020304" pitchFamily="18" charset="0"/>
                <a:ea typeface="標楷體" panose="03000509000000000000" pitchFamily="65" charset="-120"/>
              </a:rPr>
              <a:t>特徵類別</a:t>
            </a:r>
            <a:r>
              <a:rPr lang="en-US" altLang="zh-TW" sz="2800" dirty="0">
                <a:latin typeface="Times New Roman" panose="02020603050405020304" pitchFamily="18" charset="0"/>
                <a:ea typeface="標楷體" panose="03000509000000000000" pitchFamily="65" charset="-120"/>
              </a:rPr>
              <a:t>: COCO</a:t>
            </a:r>
            <a:r>
              <a:rPr lang="zh-TW" altLang="en-US" sz="2800" dirty="0">
                <a:latin typeface="Times New Roman" panose="02020603050405020304" pitchFamily="18" charset="0"/>
                <a:ea typeface="標楷體" panose="03000509000000000000" pitchFamily="65" charset="-120"/>
              </a:rPr>
              <a:t>資料集中</a:t>
            </a:r>
            <a:r>
              <a:rPr lang="en-US" altLang="zh-TW" sz="2800" dirty="0">
                <a:latin typeface="Times New Roman" panose="02020603050405020304" pitchFamily="18" charset="0"/>
                <a:ea typeface="標楷體" panose="03000509000000000000" pitchFamily="65" charset="-120"/>
              </a:rPr>
              <a:t>80</a:t>
            </a:r>
            <a:r>
              <a:rPr lang="zh-TW" altLang="en-US" sz="2800" dirty="0">
                <a:latin typeface="Times New Roman" panose="02020603050405020304" pitchFamily="18" charset="0"/>
                <a:ea typeface="標楷體" panose="03000509000000000000" pitchFamily="65" charset="-120"/>
              </a:rPr>
              <a:t>種</a:t>
            </a:r>
            <a:r>
              <a:rPr lang="en-US" altLang="zh-TW" sz="2800" dirty="0">
                <a:latin typeface="Times New Roman" panose="02020603050405020304" pitchFamily="18" charset="0"/>
                <a:ea typeface="標楷體" panose="03000509000000000000" pitchFamily="65" charset="-120"/>
              </a:rPr>
              <a:t>thing </a:t>
            </a:r>
            <a:r>
              <a:rPr lang="zh-TW" altLang="en-US" sz="2800" dirty="0">
                <a:latin typeface="Times New Roman" panose="02020603050405020304" pitchFamily="18" charset="0"/>
                <a:ea typeface="標楷體" panose="03000509000000000000" pitchFamily="65" charset="-120"/>
              </a:rPr>
              <a:t>類別及</a:t>
            </a:r>
            <a:r>
              <a:rPr lang="en-US" altLang="zh-TW" sz="2800" dirty="0">
                <a:latin typeface="Times New Roman" panose="02020603050405020304" pitchFamily="18" charset="0"/>
                <a:ea typeface="標楷體" panose="03000509000000000000" pitchFamily="65" charset="-120"/>
              </a:rPr>
              <a:t>54</a:t>
            </a:r>
            <a:r>
              <a:rPr lang="zh-TW" altLang="en-US" sz="2800" dirty="0">
                <a:latin typeface="Times New Roman" panose="02020603050405020304" pitchFamily="18" charset="0"/>
                <a:ea typeface="標楷體" panose="03000509000000000000" pitchFamily="65" charset="-120"/>
              </a:rPr>
              <a:t>種</a:t>
            </a:r>
            <a:r>
              <a:rPr lang="en-US" altLang="zh-TW" sz="2800" dirty="0">
                <a:latin typeface="Times New Roman" panose="02020603050405020304" pitchFamily="18" charset="0"/>
                <a:ea typeface="標楷體" panose="03000509000000000000" pitchFamily="65" charset="-120"/>
              </a:rPr>
              <a:t>stuff</a:t>
            </a:r>
            <a:r>
              <a:rPr lang="zh-TW" altLang="en-US" sz="2800" dirty="0">
                <a:latin typeface="Times New Roman" panose="02020603050405020304" pitchFamily="18" charset="0"/>
                <a:ea typeface="標楷體" panose="03000509000000000000" pitchFamily="65" charset="-120"/>
              </a:rPr>
              <a:t>類別 </a:t>
            </a:r>
            <a:endParaRPr lang="en-US" altLang="zh-TW" sz="2800" dirty="0">
              <a:latin typeface="Times New Roman" panose="02020603050405020304" pitchFamily="18" charset="0"/>
              <a:ea typeface="標楷體" panose="03000509000000000000" pitchFamily="65" charset="-120"/>
            </a:endParaRPr>
          </a:p>
          <a:p>
            <a:pPr marL="457200" indent="-457200">
              <a:lnSpc>
                <a:spcPct val="200000"/>
              </a:lnSpc>
              <a:buFont typeface="Arial" panose="020B0604020202020204" pitchFamily="34" charset="0"/>
              <a:buChar char="•"/>
            </a:pPr>
            <a:r>
              <a:rPr lang="zh-TW" altLang="en-US" sz="2800" dirty="0">
                <a:latin typeface="Times New Roman" panose="02020603050405020304" pitchFamily="18" charset="0"/>
                <a:ea typeface="標楷體" panose="03000509000000000000" pitchFamily="65" charset="-120"/>
              </a:rPr>
              <a:t>提取特徵</a:t>
            </a:r>
            <a:r>
              <a:rPr lang="en-US" altLang="zh-TW" sz="2800" dirty="0">
                <a:latin typeface="Times New Roman" panose="02020603050405020304" pitchFamily="18" charset="0"/>
                <a:ea typeface="標楷體" panose="03000509000000000000" pitchFamily="65" charset="-120"/>
              </a:rPr>
              <a:t>:</a:t>
            </a:r>
          </a:p>
          <a:p>
            <a:pPr>
              <a:lnSpc>
                <a:spcPct val="200000"/>
              </a:lnSpc>
            </a:pPr>
            <a:r>
              <a:rPr lang="en-US" altLang="zh-TW" sz="2800" dirty="0">
                <a:latin typeface="Times New Roman" panose="02020603050405020304" pitchFamily="18" charset="0"/>
                <a:ea typeface="標楷體" panose="03000509000000000000" pitchFamily="65" charset="-120"/>
              </a:rPr>
              <a:t>	➢ Thing: </a:t>
            </a:r>
            <a:r>
              <a:rPr lang="zh-TW" altLang="en-US" sz="2800" dirty="0">
                <a:latin typeface="Times New Roman" panose="02020603050405020304" pitchFamily="18" charset="0"/>
                <a:ea typeface="標楷體" panose="03000509000000000000" pitchFamily="65" charset="-120"/>
              </a:rPr>
              <a:t>每類別的個數及面積 </a:t>
            </a:r>
            <a:endParaRPr lang="en-US" altLang="zh-TW" sz="2800" dirty="0">
              <a:latin typeface="Times New Roman" panose="02020603050405020304" pitchFamily="18" charset="0"/>
              <a:ea typeface="標楷體" panose="03000509000000000000" pitchFamily="65" charset="-120"/>
            </a:endParaRPr>
          </a:p>
          <a:p>
            <a:pPr>
              <a:lnSpc>
                <a:spcPct val="200000"/>
              </a:lnSpc>
            </a:pPr>
            <a:r>
              <a:rPr lang="en-US" altLang="zh-TW" sz="2800" dirty="0">
                <a:latin typeface="Times New Roman" panose="02020603050405020304" pitchFamily="18" charset="0"/>
                <a:ea typeface="標楷體" panose="03000509000000000000" pitchFamily="65" charset="-120"/>
              </a:rPr>
              <a:t>	</a:t>
            </a:r>
            <a:r>
              <a:rPr lang="zh-TW" altLang="en-US" sz="2800" dirty="0">
                <a:latin typeface="Times New Roman" panose="02020603050405020304" pitchFamily="18" charset="0"/>
                <a:ea typeface="標楷體" panose="03000509000000000000" pitchFamily="65" charset="-120"/>
              </a:rPr>
              <a:t>➢ </a:t>
            </a:r>
            <a:r>
              <a:rPr lang="en-US" altLang="zh-TW" sz="2800" dirty="0">
                <a:latin typeface="Times New Roman" panose="02020603050405020304" pitchFamily="18" charset="0"/>
                <a:ea typeface="標楷體" panose="03000509000000000000" pitchFamily="65" charset="-120"/>
              </a:rPr>
              <a:t>Stuff: </a:t>
            </a:r>
            <a:r>
              <a:rPr lang="zh-TW" altLang="en-US" sz="2800" dirty="0">
                <a:latin typeface="Times New Roman" panose="02020603050405020304" pitchFamily="18" charset="0"/>
                <a:ea typeface="標楷體" panose="03000509000000000000" pitchFamily="65" charset="-120"/>
              </a:rPr>
              <a:t>每類別是否存在及面積 </a:t>
            </a:r>
          </a:p>
        </p:txBody>
      </p:sp>
      <p:sp>
        <p:nvSpPr>
          <p:cNvPr id="16" name="文字方塊 15">
            <a:extLst>
              <a:ext uri="{FF2B5EF4-FFF2-40B4-BE49-F238E27FC236}">
                <a16:creationId xmlns:a16="http://schemas.microsoft.com/office/drawing/2014/main" id="{033490D5-9B32-9268-07AB-C5213E70BB4F}"/>
              </a:ext>
            </a:extLst>
          </p:cNvPr>
          <p:cNvSpPr txBox="1"/>
          <p:nvPr/>
        </p:nvSpPr>
        <p:spPr>
          <a:xfrm>
            <a:off x="571650" y="1638300"/>
            <a:ext cx="11479361" cy="584775"/>
          </a:xfrm>
          <a:prstGeom prst="rect">
            <a:avLst/>
          </a:prstGeom>
          <a:noFill/>
        </p:spPr>
        <p:txBody>
          <a:bodyPr wrap="square">
            <a:spAutoFit/>
          </a:bodyPr>
          <a:lstStyle/>
          <a:p>
            <a:r>
              <a:rPr lang="zh-TW" altLang="en-US" sz="3200" b="1" dirty="0">
                <a:solidFill>
                  <a:srgbClr val="C00000"/>
                </a:solidFill>
                <a:latin typeface="標楷體" panose="03000509000000000000" pitchFamily="65" charset="-120"/>
                <a:ea typeface="標楷體" panose="03000509000000000000" pitchFamily="65" charset="-120"/>
              </a:rPr>
              <a:t>物件場景</a:t>
            </a:r>
            <a:r>
              <a:rPr lang="zh-TW" altLang="en-US" sz="3200" b="1" i="0" dirty="0">
                <a:effectLst/>
                <a:latin typeface="標楷體" panose="03000509000000000000" pitchFamily="65" charset="-120"/>
                <a:ea typeface="標楷體" panose="03000509000000000000" pitchFamily="65" charset="-120"/>
              </a:rPr>
              <a:t>特徵提取：</a:t>
            </a:r>
            <a:r>
              <a:rPr lang="en-US" altLang="zh-TW" sz="3200" b="1" dirty="0">
                <a:effectLst/>
                <a:latin typeface="Times New Roman" panose="02020603050405020304" pitchFamily="18" charset="0"/>
                <a:ea typeface="標楷體" panose="03000509000000000000" pitchFamily="65" charset="-120"/>
              </a:rPr>
              <a:t>Features by panoptic segmentation</a:t>
            </a:r>
            <a:endParaRPr lang="zh-TW" altLang="en-US" sz="3200" b="1" dirty="0"/>
          </a:p>
        </p:txBody>
      </p:sp>
      <p:graphicFrame>
        <p:nvGraphicFramePr>
          <p:cNvPr id="20" name="表格 19">
            <a:extLst>
              <a:ext uri="{FF2B5EF4-FFF2-40B4-BE49-F238E27FC236}">
                <a16:creationId xmlns:a16="http://schemas.microsoft.com/office/drawing/2014/main" id="{05D1ABE7-C0AA-9A06-1F20-AC793D9490BF}"/>
              </a:ext>
            </a:extLst>
          </p:cNvPr>
          <p:cNvGraphicFramePr>
            <a:graphicFrameLocks noGrp="1"/>
          </p:cNvGraphicFramePr>
          <p:nvPr>
            <p:extLst>
              <p:ext uri="{D42A27DB-BD31-4B8C-83A1-F6EECF244321}">
                <p14:modId xmlns:p14="http://schemas.microsoft.com/office/powerpoint/2010/main" val="1835674256"/>
              </p:ext>
            </p:extLst>
          </p:nvPr>
        </p:nvGraphicFramePr>
        <p:xfrm>
          <a:off x="10668001" y="2705100"/>
          <a:ext cx="6629400" cy="7122449"/>
        </p:xfrm>
        <a:graphic>
          <a:graphicData uri="http://schemas.openxmlformats.org/drawingml/2006/table">
            <a:tbl>
              <a:tblPr firstRow="1" firstCol="1" bandRow="1">
                <a:tableStyleId>{5940675A-B579-460E-94D1-54222C63F5DA}</a:tableStyleId>
              </a:tblPr>
              <a:tblGrid>
                <a:gridCol w="933977">
                  <a:extLst>
                    <a:ext uri="{9D8B030D-6E8A-4147-A177-3AD203B41FA5}">
                      <a16:colId xmlns:a16="http://schemas.microsoft.com/office/drawing/2014/main" val="2041301143"/>
                    </a:ext>
                  </a:extLst>
                </a:gridCol>
                <a:gridCol w="5695423">
                  <a:extLst>
                    <a:ext uri="{9D8B030D-6E8A-4147-A177-3AD203B41FA5}">
                      <a16:colId xmlns:a16="http://schemas.microsoft.com/office/drawing/2014/main" val="1231940067"/>
                    </a:ext>
                  </a:extLst>
                </a:gridCol>
              </a:tblGrid>
              <a:tr h="433599">
                <a:tc>
                  <a:txBody>
                    <a:bodyPr/>
                    <a:lstStyle/>
                    <a:p>
                      <a:pPr algn="just">
                        <a:lnSpc>
                          <a:spcPct val="150000"/>
                        </a:lnSpc>
                        <a:spcBef>
                          <a:spcPts val="250"/>
                        </a:spcBef>
                      </a:pPr>
                      <a:r>
                        <a:rPr lang="en-US" sz="1600" kern="100">
                          <a:effectLst/>
                          <a:latin typeface="Times New Roman" panose="02020603050405020304" pitchFamily="18" charset="0"/>
                          <a:cs typeface="Times New Roman" panose="02020603050405020304" pitchFamily="18" charset="0"/>
                        </a:rPr>
                        <a:t>Class</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tc>
                  <a:txBody>
                    <a:bodyPr/>
                    <a:lstStyle/>
                    <a:p>
                      <a:pPr algn="just">
                        <a:lnSpc>
                          <a:spcPct val="150000"/>
                        </a:lnSpc>
                        <a:spcBef>
                          <a:spcPts val="250"/>
                        </a:spcBef>
                      </a:pPr>
                      <a:r>
                        <a:rPr lang="en-US" sz="1600" kern="100">
                          <a:effectLst/>
                          <a:latin typeface="Times New Roman" panose="02020603050405020304" pitchFamily="18" charset="0"/>
                          <a:cs typeface="Times New Roman" panose="02020603050405020304" pitchFamily="18" charset="0"/>
                        </a:rPr>
                        <a:t>Class Name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extLst>
                  <a:ext uri="{0D108BD9-81ED-4DB2-BD59-A6C34878D82A}">
                    <a16:rowId xmlns:a16="http://schemas.microsoft.com/office/drawing/2014/main" val="3871121967"/>
                  </a:ext>
                </a:extLst>
              </a:tr>
              <a:tr h="4022366">
                <a:tc>
                  <a:txBody>
                    <a:bodyPr/>
                    <a:lstStyle/>
                    <a:p>
                      <a:pPr algn="just">
                        <a:lnSpc>
                          <a:spcPct val="150000"/>
                        </a:lnSpc>
                        <a:spcBef>
                          <a:spcPts val="250"/>
                        </a:spcBef>
                      </a:pPr>
                      <a:r>
                        <a:rPr lang="en-US" sz="1600" kern="100">
                          <a:effectLst/>
                          <a:latin typeface="Times New Roman" panose="02020603050405020304" pitchFamily="18" charset="0"/>
                          <a:cs typeface="Times New Roman" panose="02020603050405020304" pitchFamily="18" charset="0"/>
                        </a:rPr>
                        <a:t>Thing</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tc>
                  <a:txBody>
                    <a:bodyPr/>
                    <a:lstStyle/>
                    <a:p>
                      <a:pPr algn="just">
                        <a:lnSpc>
                          <a:spcPct val="150000"/>
                        </a:lnSpc>
                        <a:spcBef>
                          <a:spcPts val="250"/>
                        </a:spcBef>
                      </a:pPr>
                      <a:r>
                        <a:rPr lang="en-US" sz="1600" kern="100" dirty="0">
                          <a:effectLst/>
                          <a:latin typeface="Times New Roman" panose="02020603050405020304" pitchFamily="18" charset="0"/>
                          <a:cs typeface="Times New Roman" panose="02020603050405020304" pitchFamily="18" charset="0"/>
                        </a:rPr>
                        <a:t>Person, bicycle, car, motorcycle, airplane, bus, train, truck, boat, traffic light, fire hydrant, stop sign, parking meter, bench, bird, cat, dog, horse, sheep, cow, elephant, bear, zebra, giraffe, backpack, umbrella, handbag, tie, suitcase, frisbee, skis, snowboard, sports ball, kite, baseball bat, baseball glove, skateboard, surfboard, tennis racket, bottle, wine glass, cup, fork, knife, spoon, bowl, banana, apple, sandwich, orange, broccoli, carrot, hot dog, pizza, donut, cake, chair, couch, potted plant, bed, dining table, toilet, tv, laptop, mouse, remote, keyboard, cell phone, microwave, oven, toaster, sink, refrigerator, book, clock, vase, scissors, teddy bear, hair drier, toothbrush</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extLst>
                  <a:ext uri="{0D108BD9-81ED-4DB2-BD59-A6C34878D82A}">
                    <a16:rowId xmlns:a16="http://schemas.microsoft.com/office/drawing/2014/main" val="3139469203"/>
                  </a:ext>
                </a:extLst>
              </a:tr>
              <a:tr h="2666484">
                <a:tc>
                  <a:txBody>
                    <a:bodyPr/>
                    <a:lstStyle/>
                    <a:p>
                      <a:pPr algn="just">
                        <a:lnSpc>
                          <a:spcPct val="150000"/>
                        </a:lnSpc>
                        <a:spcBef>
                          <a:spcPts val="250"/>
                        </a:spcBef>
                      </a:pPr>
                      <a:r>
                        <a:rPr lang="en-US" sz="1600" kern="100">
                          <a:effectLst/>
                          <a:latin typeface="Times New Roman" panose="02020603050405020304" pitchFamily="18" charset="0"/>
                          <a:cs typeface="Times New Roman" panose="02020603050405020304" pitchFamily="18" charset="0"/>
                        </a:rPr>
                        <a:t>Stuff</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tc>
                  <a:txBody>
                    <a:bodyPr/>
                    <a:lstStyle/>
                    <a:p>
                      <a:pPr algn="just">
                        <a:lnSpc>
                          <a:spcPct val="150000"/>
                        </a:lnSpc>
                        <a:spcBef>
                          <a:spcPts val="250"/>
                        </a:spcBef>
                      </a:pPr>
                      <a:r>
                        <a:rPr lang="en-US" sz="1600" kern="100" dirty="0">
                          <a:effectLst/>
                          <a:latin typeface="Times New Roman" panose="02020603050405020304" pitchFamily="18" charset="0"/>
                          <a:cs typeface="Times New Roman" panose="02020603050405020304" pitchFamily="18" charset="0"/>
                        </a:rPr>
                        <a:t>water, sea, river, playing field, platform, railroad, pavement, road, gravel, dirt, snow, sand, mountain, rock, sky, flower, tree, grass, net, fence, building, roof, tent, bridge, house, food, fruit, banner, pillow, blanket, curtain, towel, rug, stairs, light, counter, mirror-stuff, cabinet, shelf, table, door-stuff, window, window –blind, floor, floor-wood, ceiling, wall, wall-stone, wall-brick, wall-wood, wall-tile, paper, cardboard</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2004" marR="62004" marT="0" marB="0" anchor="ctr"/>
                </a:tc>
                <a:extLst>
                  <a:ext uri="{0D108BD9-81ED-4DB2-BD59-A6C34878D82A}">
                    <a16:rowId xmlns:a16="http://schemas.microsoft.com/office/drawing/2014/main" val="3735760567"/>
                  </a:ext>
                </a:extLst>
              </a:tr>
            </a:tbl>
          </a:graphicData>
        </a:graphic>
      </p:graphicFrame>
      <p:pic>
        <p:nvPicPr>
          <p:cNvPr id="13" name="圖片 12">
            <a:extLst>
              <a:ext uri="{FF2B5EF4-FFF2-40B4-BE49-F238E27FC236}">
                <a16:creationId xmlns:a16="http://schemas.microsoft.com/office/drawing/2014/main" id="{D02D152D-76EC-30A9-D740-F4DD6D2E9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1" y="2705100"/>
            <a:ext cx="6629400" cy="662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a:t>
            </a:r>
            <a:r>
              <a:rPr lang="en-US" altLang="zh-TW" sz="1599" spc="79" dirty="0">
                <a:solidFill>
                  <a:srgbClr val="565341"/>
                </a:solidFill>
                <a:latin typeface="TT Norms"/>
              </a:rPr>
              <a:t>2</a:t>
            </a:r>
            <a:endParaRPr lang="en-US" sz="1599" spc="79" dirty="0">
              <a:solidFill>
                <a:srgbClr val="565341"/>
              </a:solidFill>
              <a:latin typeface="TT Norms"/>
            </a:endParaRPr>
          </a:p>
        </p:txBody>
      </p:sp>
      <p:sp>
        <p:nvSpPr>
          <p:cNvPr id="21" name="文字方塊 20">
            <a:extLst>
              <a:ext uri="{FF2B5EF4-FFF2-40B4-BE49-F238E27FC236}">
                <a16:creationId xmlns:a16="http://schemas.microsoft.com/office/drawing/2014/main" id="{6E1958BA-1B54-DD91-879A-30A42451B6F7}"/>
              </a:ext>
            </a:extLst>
          </p:cNvPr>
          <p:cNvSpPr txBox="1"/>
          <p:nvPr/>
        </p:nvSpPr>
        <p:spPr>
          <a:xfrm>
            <a:off x="571650" y="1618120"/>
            <a:ext cx="12153750" cy="584775"/>
          </a:xfrm>
          <a:prstGeom prst="rect">
            <a:avLst/>
          </a:prstGeom>
          <a:noFill/>
        </p:spPr>
        <p:txBody>
          <a:bodyPr wrap="square">
            <a:spAutoFit/>
          </a:bodyPr>
          <a:lstStyle/>
          <a:p>
            <a:r>
              <a:rPr lang="zh-TW" altLang="en-US" sz="3200" b="1" dirty="0">
                <a:solidFill>
                  <a:srgbClr val="C00000"/>
                </a:solidFill>
                <a:latin typeface="標楷體" panose="03000509000000000000" pitchFamily="65" charset="-120"/>
                <a:ea typeface="標楷體" panose="03000509000000000000" pitchFamily="65" charset="-120"/>
              </a:rPr>
              <a:t>物件場景</a:t>
            </a:r>
            <a:r>
              <a:rPr lang="zh-TW" altLang="en-US" sz="3200" b="1" i="0" dirty="0">
                <a:effectLst/>
                <a:latin typeface="標楷體" panose="03000509000000000000" pitchFamily="65" charset="-120"/>
                <a:ea typeface="標楷體" panose="03000509000000000000" pitchFamily="65" charset="-120"/>
              </a:rPr>
              <a:t>特徵提取</a:t>
            </a:r>
            <a:r>
              <a:rPr lang="zh-TW" altLang="en-US" sz="3200" b="1" dirty="0">
                <a:latin typeface="Times New Roman" panose="02020603050405020304" pitchFamily="18" charset="0"/>
                <a:ea typeface="標楷體" panose="03000509000000000000" pitchFamily="65" charset="-120"/>
              </a:rPr>
              <a:t>：</a:t>
            </a:r>
            <a:r>
              <a:rPr lang="en-US" altLang="zh-TW" sz="3200" b="1" dirty="0">
                <a:latin typeface="Times New Roman" panose="02020603050405020304" pitchFamily="18" charset="0"/>
                <a:ea typeface="標楷體" panose="03000509000000000000" pitchFamily="65" charset="-120"/>
              </a:rPr>
              <a:t>Customized features by instance segmentation</a:t>
            </a:r>
            <a:endParaRPr lang="zh-TW" altLang="en-US" sz="3200" b="1" dirty="0"/>
          </a:p>
        </p:txBody>
      </p:sp>
      <p:sp>
        <p:nvSpPr>
          <p:cNvPr id="15" name="文字方塊 14">
            <a:extLst>
              <a:ext uri="{FF2B5EF4-FFF2-40B4-BE49-F238E27FC236}">
                <a16:creationId xmlns:a16="http://schemas.microsoft.com/office/drawing/2014/main" id="{D4B014AF-01FE-CCC7-FF44-841FBABE6D3C}"/>
              </a:ext>
            </a:extLst>
          </p:cNvPr>
          <p:cNvSpPr txBox="1"/>
          <p:nvPr/>
        </p:nvSpPr>
        <p:spPr>
          <a:xfrm>
            <a:off x="770308" y="2556193"/>
            <a:ext cx="9821492" cy="4271297"/>
          </a:xfrm>
          <a:prstGeom prst="rect">
            <a:avLst/>
          </a:prstGeom>
          <a:noFill/>
        </p:spPr>
        <p:txBody>
          <a:bodyPr wrap="square">
            <a:spAutoFit/>
          </a:bodyPr>
          <a:lstStyle/>
          <a:p>
            <a:pPr marL="457200" indent="-457200">
              <a:lnSpc>
                <a:spcPct val="200000"/>
              </a:lnSpc>
              <a:buFont typeface="Arial" panose="020B0604020202020204" pitchFamily="34" charset="0"/>
              <a:buChar char="•"/>
            </a:pPr>
            <a:r>
              <a:rPr lang="zh-TW" altLang="en-US" sz="2800" dirty="0">
                <a:latin typeface="Times New Roman" panose="02020603050405020304" pitchFamily="18" charset="0"/>
                <a:ea typeface="標楷體" panose="03000509000000000000" pitchFamily="65" charset="-120"/>
              </a:rPr>
              <a:t>提取工具</a:t>
            </a:r>
            <a:r>
              <a:rPr lang="en-US" altLang="zh-TW" sz="2800" dirty="0">
                <a:latin typeface="Times New Roman" panose="02020603050405020304" pitchFamily="18" charset="0"/>
                <a:ea typeface="標楷體" panose="03000509000000000000" pitchFamily="65" charset="-120"/>
              </a:rPr>
              <a:t>: Detectron2</a:t>
            </a:r>
          </a:p>
          <a:p>
            <a:pPr>
              <a:lnSpc>
                <a:spcPct val="200000"/>
              </a:lnSpc>
            </a:pPr>
            <a:r>
              <a:rPr lang="en-US" altLang="zh-TW" sz="2800" dirty="0">
                <a:latin typeface="Times New Roman" panose="02020603050405020304" pitchFamily="18" charset="0"/>
                <a:ea typeface="標楷體" panose="03000509000000000000" pitchFamily="65" charset="-120"/>
              </a:rPr>
              <a:t>		</a:t>
            </a:r>
            <a:r>
              <a:rPr lang="zh-TW" altLang="en-US" sz="2800" dirty="0">
                <a:latin typeface="Times New Roman" panose="02020603050405020304" pitchFamily="18" charset="0"/>
                <a:ea typeface="標楷體" panose="03000509000000000000" pitchFamily="65" charset="-120"/>
              </a:rPr>
              <a:t> </a:t>
            </a:r>
            <a:r>
              <a:rPr lang="en-US" altLang="zh-TW" sz="2800" dirty="0">
                <a:latin typeface="Times New Roman" panose="02020603050405020304" pitchFamily="18" charset="0"/>
                <a:ea typeface="標楷體" panose="03000509000000000000" pitchFamily="65" charset="-120"/>
              </a:rPr>
              <a:t>(</a:t>
            </a:r>
            <a:r>
              <a:rPr lang="zh-TW" altLang="en-US" sz="2800" dirty="0">
                <a:latin typeface="Times New Roman" panose="02020603050405020304" pitchFamily="18" charset="0"/>
                <a:ea typeface="標楷體" panose="03000509000000000000" pitchFamily="65" charset="-120"/>
              </a:rPr>
              <a:t>允許用戶使用特定數據集進行模型訓練</a:t>
            </a:r>
            <a:r>
              <a:rPr lang="en-US" altLang="zh-TW" sz="2800" dirty="0">
                <a:latin typeface="Times New Roman" panose="02020603050405020304" pitchFamily="18" charset="0"/>
                <a:ea typeface="標楷體" panose="03000509000000000000" pitchFamily="65" charset="-120"/>
              </a:rPr>
              <a:t>)</a:t>
            </a:r>
          </a:p>
          <a:p>
            <a:pPr marL="457200" indent="-457200">
              <a:lnSpc>
                <a:spcPct val="200000"/>
              </a:lnSpc>
              <a:buFont typeface="Arial" panose="020B0604020202020204" pitchFamily="34" charset="0"/>
              <a:buChar char="•"/>
            </a:pPr>
            <a:r>
              <a:rPr lang="en-US" altLang="zh-TW" sz="2800" dirty="0">
                <a:latin typeface="Times New Roman" panose="02020603050405020304" pitchFamily="18" charset="0"/>
                <a:ea typeface="標楷體" panose="03000509000000000000" pitchFamily="65" charset="-120"/>
              </a:rPr>
              <a:t> </a:t>
            </a:r>
            <a:r>
              <a:rPr lang="zh-TW" altLang="en-US" sz="2800" dirty="0">
                <a:latin typeface="Times New Roman" panose="02020603050405020304" pitchFamily="18" charset="0"/>
                <a:ea typeface="標楷體" panose="03000509000000000000" pitchFamily="65" charset="-120"/>
              </a:rPr>
              <a:t>提取模型</a:t>
            </a:r>
            <a:r>
              <a:rPr lang="en-US" altLang="zh-TW" sz="2800" dirty="0">
                <a:latin typeface="Times New Roman" panose="02020603050405020304" pitchFamily="18" charset="0"/>
                <a:ea typeface="標楷體" panose="03000509000000000000" pitchFamily="65" charset="-120"/>
              </a:rPr>
              <a:t>: R101-FPN</a:t>
            </a:r>
          </a:p>
          <a:p>
            <a:pPr marL="457200" indent="-457200">
              <a:lnSpc>
                <a:spcPct val="200000"/>
              </a:lnSpc>
              <a:buFont typeface="Arial" panose="020B0604020202020204" pitchFamily="34" charset="0"/>
              <a:buChar char="•"/>
            </a:pPr>
            <a:r>
              <a:rPr lang="zh-TW" altLang="en-US" sz="2800" dirty="0">
                <a:latin typeface="Times New Roman" panose="02020603050405020304" pitchFamily="18" charset="0"/>
                <a:ea typeface="標楷體" panose="03000509000000000000" pitchFamily="65" charset="-120"/>
              </a:rPr>
              <a:t>自定義</a:t>
            </a:r>
            <a:r>
              <a:rPr lang="en-US" altLang="zh-TW" sz="2800" dirty="0">
                <a:latin typeface="Times New Roman" panose="02020603050405020304" pitchFamily="18" charset="0"/>
                <a:ea typeface="標楷體" panose="03000509000000000000" pitchFamily="65" charset="-120"/>
              </a:rPr>
              <a:t>IS</a:t>
            </a:r>
            <a:r>
              <a:rPr lang="zh-TW" altLang="en-US" sz="2800" dirty="0">
                <a:latin typeface="Times New Roman" panose="02020603050405020304" pitchFamily="18" charset="0"/>
                <a:ea typeface="標楷體" panose="03000509000000000000" pitchFamily="65" charset="-120"/>
              </a:rPr>
              <a:t>方法針對母嬰護理產品特定物件進行訓練</a:t>
            </a:r>
            <a:endParaRPr lang="en-US" altLang="zh-TW" sz="2800" dirty="0">
              <a:latin typeface="Times New Roman" panose="02020603050405020304" pitchFamily="18" charset="0"/>
              <a:ea typeface="標楷體" panose="03000509000000000000" pitchFamily="65" charset="-120"/>
            </a:endParaRPr>
          </a:p>
          <a:p>
            <a:pPr>
              <a:lnSpc>
                <a:spcPct val="200000"/>
              </a:lnSpc>
            </a:pPr>
            <a:r>
              <a:rPr lang="en-US" altLang="zh-TW" sz="2800" dirty="0">
                <a:latin typeface="Times New Roman" panose="02020603050405020304" pitchFamily="18" charset="0"/>
                <a:ea typeface="標楷體" panose="03000509000000000000" pitchFamily="65" charset="-120"/>
              </a:rPr>
              <a:t>		</a:t>
            </a:r>
            <a:r>
              <a:rPr lang="zh-TW" altLang="en-US" sz="2800" dirty="0">
                <a:latin typeface="Times New Roman" panose="02020603050405020304" pitchFamily="18" charset="0"/>
                <a:ea typeface="標楷體" panose="03000509000000000000" pitchFamily="65" charset="-120"/>
              </a:rPr>
              <a:t> </a:t>
            </a:r>
            <a:r>
              <a:rPr lang="en-US" altLang="zh-TW" sz="2800" dirty="0">
                <a:latin typeface="Times New Roman" panose="02020603050405020304" pitchFamily="18" charset="0"/>
                <a:ea typeface="標楷體" panose="03000509000000000000" pitchFamily="65" charset="-120"/>
              </a:rPr>
              <a:t>(</a:t>
            </a:r>
            <a:r>
              <a:rPr lang="zh-TW" altLang="en-US" sz="2800" dirty="0">
                <a:solidFill>
                  <a:srgbClr val="C00000"/>
                </a:solidFill>
                <a:latin typeface="Times New Roman" panose="02020603050405020304" pitchFamily="18" charset="0"/>
                <a:ea typeface="標楷體" panose="03000509000000000000" pitchFamily="65" charset="-120"/>
              </a:rPr>
              <a:t>授乳枕、奶嘴、尿布、圍兜、包巾</a:t>
            </a:r>
            <a:r>
              <a:rPr lang="en-US" altLang="zh-TW" sz="2800" dirty="0">
                <a:latin typeface="Times New Roman" panose="02020603050405020304" pitchFamily="18" charset="0"/>
                <a:ea typeface="標楷體" panose="03000509000000000000" pitchFamily="65" charset="-120"/>
              </a:rPr>
              <a:t>)</a:t>
            </a:r>
          </a:p>
        </p:txBody>
      </p:sp>
      <p:grpSp>
        <p:nvGrpSpPr>
          <p:cNvPr id="18" name="群組 17">
            <a:extLst>
              <a:ext uri="{FF2B5EF4-FFF2-40B4-BE49-F238E27FC236}">
                <a16:creationId xmlns:a16="http://schemas.microsoft.com/office/drawing/2014/main" id="{5B241CF2-D5AE-EE93-229B-F692B7F44D4F}"/>
              </a:ext>
            </a:extLst>
          </p:cNvPr>
          <p:cNvGrpSpPr/>
          <p:nvPr/>
        </p:nvGrpSpPr>
        <p:grpSpPr>
          <a:xfrm>
            <a:off x="10668000" y="2711616"/>
            <a:ext cx="6408808" cy="6944272"/>
            <a:chOff x="7638749" y="2781300"/>
            <a:chExt cx="7852414" cy="8705850"/>
          </a:xfrm>
        </p:grpSpPr>
        <p:pic>
          <p:nvPicPr>
            <p:cNvPr id="20" name="圖片 19">
              <a:extLst>
                <a:ext uri="{FF2B5EF4-FFF2-40B4-BE49-F238E27FC236}">
                  <a16:creationId xmlns:a16="http://schemas.microsoft.com/office/drawing/2014/main" id="{D5E3549A-48BD-11FA-6EA1-57EC8F0D1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749" y="2781300"/>
              <a:ext cx="4281485" cy="4281489"/>
            </a:xfrm>
            <a:prstGeom prst="rect">
              <a:avLst/>
            </a:prstGeom>
          </p:spPr>
        </p:pic>
        <p:pic>
          <p:nvPicPr>
            <p:cNvPr id="22" name="圖片 21">
              <a:extLst>
                <a:ext uri="{FF2B5EF4-FFF2-40B4-BE49-F238E27FC236}">
                  <a16:creationId xmlns:a16="http://schemas.microsoft.com/office/drawing/2014/main" id="{D3621651-112B-44F0-4F50-886DDF177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2162" y="2781300"/>
              <a:ext cx="3429001" cy="4281489"/>
            </a:xfrm>
            <a:prstGeom prst="rect">
              <a:avLst/>
            </a:prstGeom>
          </p:spPr>
        </p:pic>
        <p:pic>
          <p:nvPicPr>
            <p:cNvPr id="23" name="圖片 22">
              <a:extLst>
                <a:ext uri="{FF2B5EF4-FFF2-40B4-BE49-F238E27FC236}">
                  <a16:creationId xmlns:a16="http://schemas.microsoft.com/office/drawing/2014/main" id="{5F16B9A3-E72F-BDF1-EF38-4E73152EF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8352" y="7200899"/>
              <a:ext cx="3429001" cy="4286251"/>
            </a:xfrm>
            <a:prstGeom prst="rect">
              <a:avLst/>
            </a:prstGeom>
          </p:spPr>
        </p:pic>
        <p:pic>
          <p:nvPicPr>
            <p:cNvPr id="24" name="圖片 23">
              <a:extLst>
                <a:ext uri="{FF2B5EF4-FFF2-40B4-BE49-F238E27FC236}">
                  <a16:creationId xmlns:a16="http://schemas.microsoft.com/office/drawing/2014/main" id="{5472F049-8726-471D-11E4-FA981FBBC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751" y="7200899"/>
              <a:ext cx="4281489" cy="4281489"/>
            </a:xfrm>
            <a:prstGeom prst="rect">
              <a:avLst/>
            </a:prstGeom>
          </p:spPr>
        </p:pic>
      </p:grpSp>
      <p:grpSp>
        <p:nvGrpSpPr>
          <p:cNvPr id="25" name="Group 11">
            <a:extLst>
              <a:ext uri="{FF2B5EF4-FFF2-40B4-BE49-F238E27FC236}">
                <a16:creationId xmlns:a16="http://schemas.microsoft.com/office/drawing/2014/main" id="{FA9A6AF2-A4DC-CC53-4B2A-F83F5E3214CD}"/>
              </a:ext>
            </a:extLst>
          </p:cNvPr>
          <p:cNvGrpSpPr/>
          <p:nvPr/>
        </p:nvGrpSpPr>
        <p:grpSpPr>
          <a:xfrm>
            <a:off x="-1" y="0"/>
            <a:ext cx="18288000" cy="1076900"/>
            <a:chOff x="0" y="0"/>
            <a:chExt cx="14077860" cy="902498"/>
          </a:xfrm>
        </p:grpSpPr>
        <p:sp>
          <p:nvSpPr>
            <p:cNvPr id="26" name="Freeform 12">
              <a:extLst>
                <a:ext uri="{FF2B5EF4-FFF2-40B4-BE49-F238E27FC236}">
                  <a16:creationId xmlns:a16="http://schemas.microsoft.com/office/drawing/2014/main" id="{03630B86-8725-44E4-327C-9A1B9262C903}"/>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7" name="Freeform 2">
            <a:extLst>
              <a:ext uri="{FF2B5EF4-FFF2-40B4-BE49-F238E27FC236}">
                <a16:creationId xmlns:a16="http://schemas.microsoft.com/office/drawing/2014/main" id="{863C1936-54D0-C762-ED3F-3B5E52945A01}"/>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4">
            <a:extLst>
              <a:ext uri="{FF2B5EF4-FFF2-40B4-BE49-F238E27FC236}">
                <a16:creationId xmlns:a16="http://schemas.microsoft.com/office/drawing/2014/main" id="{89830D48-70DE-91C9-5B22-CC9F9E25EBDF}"/>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29" name="TextBox 6">
            <a:extLst>
              <a:ext uri="{FF2B5EF4-FFF2-40B4-BE49-F238E27FC236}">
                <a16:creationId xmlns:a16="http://schemas.microsoft.com/office/drawing/2014/main" id="{CBA2F33A-A25B-8723-3587-2B6C663AC2C5}"/>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30" name="TextBox 7">
            <a:extLst>
              <a:ext uri="{FF2B5EF4-FFF2-40B4-BE49-F238E27FC236}">
                <a16:creationId xmlns:a16="http://schemas.microsoft.com/office/drawing/2014/main" id="{D0764422-34C3-3026-AD09-F3C1BCFE2A45}"/>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31" name="TextBox 8">
            <a:extLst>
              <a:ext uri="{FF2B5EF4-FFF2-40B4-BE49-F238E27FC236}">
                <a16:creationId xmlns:a16="http://schemas.microsoft.com/office/drawing/2014/main" id="{9499AE4F-AD3D-BDE0-A2A0-E3E1AE00B877}"/>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32" name="TextBox 9">
            <a:extLst>
              <a:ext uri="{FF2B5EF4-FFF2-40B4-BE49-F238E27FC236}">
                <a16:creationId xmlns:a16="http://schemas.microsoft.com/office/drawing/2014/main" id="{F767D260-FC97-EAB3-88B8-F1F459DA6507}"/>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a:t>
            </a:r>
            <a:r>
              <a:rPr lang="en-US" altLang="zh-TW" sz="1599" spc="79" dirty="0">
                <a:solidFill>
                  <a:srgbClr val="565341"/>
                </a:solidFill>
                <a:latin typeface="TT Norms"/>
              </a:rPr>
              <a:t>3</a:t>
            </a:r>
            <a:endParaRPr lang="en-US" sz="1599" spc="79" dirty="0">
              <a:solidFill>
                <a:srgbClr val="565341"/>
              </a:solidFill>
              <a:latin typeface="TT Norms"/>
            </a:endParaRPr>
          </a:p>
        </p:txBody>
      </p:sp>
      <p:sp>
        <p:nvSpPr>
          <p:cNvPr id="13" name="文字方塊 12">
            <a:extLst>
              <a:ext uri="{FF2B5EF4-FFF2-40B4-BE49-F238E27FC236}">
                <a16:creationId xmlns:a16="http://schemas.microsoft.com/office/drawing/2014/main" id="{47D4A71A-F265-4314-E5CE-DBB5CA2B9CCF}"/>
              </a:ext>
            </a:extLst>
          </p:cNvPr>
          <p:cNvSpPr txBox="1"/>
          <p:nvPr/>
        </p:nvSpPr>
        <p:spPr>
          <a:xfrm>
            <a:off x="571650" y="1618120"/>
            <a:ext cx="13449150" cy="584775"/>
          </a:xfrm>
          <a:prstGeom prst="rect">
            <a:avLst/>
          </a:prstGeom>
          <a:noFill/>
        </p:spPr>
        <p:txBody>
          <a:bodyPr wrap="square">
            <a:spAutoFit/>
          </a:bodyPr>
          <a:lstStyle/>
          <a:p>
            <a:r>
              <a:rPr lang="en-US" altLang="zh-TW" sz="3200" b="1" kern="100" dirty="0">
                <a:latin typeface="Times New Roman" panose="02020603050405020304" pitchFamily="18" charset="0"/>
                <a:ea typeface="標楷體" panose="03000509000000000000" pitchFamily="65" charset="-120"/>
              </a:rPr>
              <a:t>Face detection module</a:t>
            </a:r>
            <a:endParaRPr lang="zh-TW" altLang="en-US" sz="3200" b="1" kern="100" dirty="0">
              <a:latin typeface="Times New Roman" panose="02020603050405020304" pitchFamily="18" charset="0"/>
              <a:ea typeface="標楷體" panose="03000509000000000000" pitchFamily="65" charset="-120"/>
            </a:endParaRPr>
          </a:p>
        </p:txBody>
      </p:sp>
      <p:sp>
        <p:nvSpPr>
          <p:cNvPr id="15" name="文字方塊 14">
            <a:extLst>
              <a:ext uri="{FF2B5EF4-FFF2-40B4-BE49-F238E27FC236}">
                <a16:creationId xmlns:a16="http://schemas.microsoft.com/office/drawing/2014/main" id="{69799E6C-0130-A50D-5136-E309F6D777B9}"/>
              </a:ext>
            </a:extLst>
          </p:cNvPr>
          <p:cNvSpPr txBox="1"/>
          <p:nvPr/>
        </p:nvSpPr>
        <p:spPr>
          <a:xfrm>
            <a:off x="1295400" y="2382235"/>
            <a:ext cx="9532162" cy="1955600"/>
          </a:xfrm>
          <a:prstGeom prst="rect">
            <a:avLst/>
          </a:prstGeom>
          <a:noFill/>
        </p:spPr>
        <p:txBody>
          <a:bodyPr wrap="square">
            <a:spAutoFit/>
          </a:bodyPr>
          <a:lstStyle/>
          <a:p>
            <a:pPr algn="l">
              <a:lnSpc>
                <a:spcPct val="150000"/>
              </a:lnSpc>
              <a:buFont typeface="Arial" panose="020B0604020202020204" pitchFamily="34" charset="0"/>
              <a:buChar char="•"/>
            </a:pPr>
            <a:r>
              <a:rPr lang="zh-TW" altLang="en-US" sz="2800" b="0" i="0" dirty="0">
                <a:effectLst/>
                <a:latin typeface="標楷體" panose="03000509000000000000" pitchFamily="65" charset="-120"/>
                <a:ea typeface="標楷體" panose="03000509000000000000" pitchFamily="65" charset="-120"/>
                <a:cs typeface="Times New Roman" panose="02020603050405020304" pitchFamily="18" charset="0"/>
              </a:rPr>
              <a:t> 圖像中提取與臉部相關的特徵，識別圖像中的臉部</a:t>
            </a:r>
            <a:r>
              <a:rPr lang="zh-TW" altLang="en-US" sz="2800" dirty="0">
                <a:solidFill>
                  <a:srgbClr val="C00000"/>
                </a:solidFill>
                <a:latin typeface="標楷體" panose="03000509000000000000" pitchFamily="65" charset="-120"/>
                <a:ea typeface="標楷體" panose="03000509000000000000" pitchFamily="65" charset="-120"/>
                <a:cs typeface="Times New Roman" panose="02020603050405020304" pitchFamily="18" charset="0"/>
              </a:rPr>
              <a:t>年齡</a:t>
            </a:r>
            <a:r>
              <a:rPr lang="zh-TW" altLang="en-US" sz="2800" b="0" i="0" dirty="0">
                <a:solidFill>
                  <a:srgbClr val="C00000"/>
                </a:solidFill>
                <a:effectLst/>
                <a:latin typeface="標楷體" panose="03000509000000000000" pitchFamily="65" charset="-120"/>
                <a:ea typeface="標楷體" panose="03000509000000000000" pitchFamily="65" charset="-120"/>
                <a:cs typeface="Times New Roman" panose="02020603050405020304" pitchFamily="18" charset="0"/>
              </a:rPr>
              <a:t>、數量及臉部面積占比</a:t>
            </a:r>
            <a:endParaRPr lang="en-US" altLang="zh-TW" sz="2800" b="0" i="0" dirty="0">
              <a:solidFill>
                <a:srgbClr val="C00000"/>
              </a:solidFill>
              <a:effectLst/>
              <a:latin typeface="標楷體" panose="03000509000000000000" pitchFamily="65" charset="-120"/>
              <a:ea typeface="標楷體" panose="03000509000000000000" pitchFamily="65" charset="-120"/>
              <a:cs typeface="Times New Roman" panose="02020603050405020304" pitchFamily="18" charset="0"/>
            </a:endParaRPr>
          </a:p>
          <a:p>
            <a:pPr algn="l">
              <a:lnSpc>
                <a:spcPct val="150000"/>
              </a:lnSpc>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 年齡分類有助於分析圖像的目標人群和吸引力</a:t>
            </a:r>
          </a:p>
        </p:txBody>
      </p:sp>
      <p:graphicFrame>
        <p:nvGraphicFramePr>
          <p:cNvPr id="17" name="表格 16">
            <a:extLst>
              <a:ext uri="{FF2B5EF4-FFF2-40B4-BE49-F238E27FC236}">
                <a16:creationId xmlns:a16="http://schemas.microsoft.com/office/drawing/2014/main" id="{7E1C5FD6-7EAE-C757-49D3-6CE5F9467E8C}"/>
              </a:ext>
            </a:extLst>
          </p:cNvPr>
          <p:cNvGraphicFramePr>
            <a:graphicFrameLocks noGrp="1"/>
          </p:cNvGraphicFramePr>
          <p:nvPr>
            <p:extLst>
              <p:ext uri="{D42A27DB-BD31-4B8C-83A1-F6EECF244321}">
                <p14:modId xmlns:p14="http://schemas.microsoft.com/office/powerpoint/2010/main" val="2799357478"/>
              </p:ext>
            </p:extLst>
          </p:nvPr>
        </p:nvGraphicFramePr>
        <p:xfrm>
          <a:off x="1295400" y="4552347"/>
          <a:ext cx="10591801" cy="2877153"/>
        </p:xfrm>
        <a:graphic>
          <a:graphicData uri="http://schemas.openxmlformats.org/drawingml/2006/table">
            <a:tbl>
              <a:tblPr>
                <a:tableStyleId>{5940675A-B579-460E-94D1-54222C63F5DA}</a:tableStyleId>
              </a:tblPr>
              <a:tblGrid>
                <a:gridCol w="1873379">
                  <a:extLst>
                    <a:ext uri="{9D8B030D-6E8A-4147-A177-3AD203B41FA5}">
                      <a16:colId xmlns:a16="http://schemas.microsoft.com/office/drawing/2014/main" val="1098125440"/>
                    </a:ext>
                  </a:extLst>
                </a:gridCol>
                <a:gridCol w="2792939">
                  <a:extLst>
                    <a:ext uri="{9D8B030D-6E8A-4147-A177-3AD203B41FA5}">
                      <a16:colId xmlns:a16="http://schemas.microsoft.com/office/drawing/2014/main" val="736604629"/>
                    </a:ext>
                  </a:extLst>
                </a:gridCol>
                <a:gridCol w="5925483">
                  <a:extLst>
                    <a:ext uri="{9D8B030D-6E8A-4147-A177-3AD203B41FA5}">
                      <a16:colId xmlns:a16="http://schemas.microsoft.com/office/drawing/2014/main" val="1263375979"/>
                    </a:ext>
                  </a:extLst>
                </a:gridCol>
              </a:tblGrid>
              <a:tr h="628363">
                <a:tc>
                  <a:txBody>
                    <a:bodyPr/>
                    <a:lstStyle/>
                    <a:p>
                      <a:pPr fontAlgn="b">
                        <a:lnSpc>
                          <a:spcPct val="150000"/>
                        </a:lnSpc>
                      </a:pPr>
                      <a:r>
                        <a:rPr lang="zh-TW" altLang="en-US" sz="2400" b="1">
                          <a:effectLst/>
                          <a:latin typeface="標楷體" panose="03000509000000000000" pitchFamily="65" charset="-120"/>
                          <a:ea typeface="標楷體" panose="03000509000000000000" pitchFamily="65" charset="-120"/>
                        </a:rPr>
                        <a:t>特徵類別</a:t>
                      </a:r>
                    </a:p>
                  </a:txBody>
                  <a:tcPr anchor="ctr"/>
                </a:tc>
                <a:tc>
                  <a:txBody>
                    <a:bodyPr/>
                    <a:lstStyle/>
                    <a:p>
                      <a:pPr fontAlgn="b">
                        <a:lnSpc>
                          <a:spcPct val="150000"/>
                        </a:lnSpc>
                      </a:pPr>
                      <a:r>
                        <a:rPr lang="zh-TW" altLang="en-US" sz="2400" b="1" dirty="0">
                          <a:effectLst/>
                          <a:latin typeface="標楷體" panose="03000509000000000000" pitchFamily="65" charset="-120"/>
                          <a:ea typeface="標楷體" panose="03000509000000000000" pitchFamily="65" charset="-120"/>
                        </a:rPr>
                        <a:t>方法</a:t>
                      </a:r>
                    </a:p>
                  </a:txBody>
                  <a:tcPr anchor="ctr"/>
                </a:tc>
                <a:tc>
                  <a:txBody>
                    <a:bodyPr/>
                    <a:lstStyle/>
                    <a:p>
                      <a:pPr fontAlgn="b">
                        <a:lnSpc>
                          <a:spcPct val="150000"/>
                        </a:lnSpc>
                      </a:pPr>
                      <a:r>
                        <a:rPr lang="zh-TW" altLang="en-US" sz="2400" b="1" dirty="0">
                          <a:effectLst/>
                          <a:latin typeface="標楷體" panose="03000509000000000000" pitchFamily="65" charset="-120"/>
                          <a:ea typeface="標楷體" panose="03000509000000000000" pitchFamily="65" charset="-120"/>
                        </a:rPr>
                        <a:t>說明</a:t>
                      </a:r>
                    </a:p>
                  </a:txBody>
                  <a:tcPr anchor="ctr"/>
                </a:tc>
                <a:extLst>
                  <a:ext uri="{0D108BD9-81ED-4DB2-BD59-A6C34878D82A}">
                    <a16:rowId xmlns:a16="http://schemas.microsoft.com/office/drawing/2014/main" val="3750616670"/>
                  </a:ext>
                </a:extLst>
              </a:tr>
              <a:tr h="1124395">
                <a:tc>
                  <a:txBody>
                    <a:bodyPr/>
                    <a:lstStyle/>
                    <a:p>
                      <a:pPr fontAlgn="base">
                        <a:lnSpc>
                          <a:spcPct val="150000"/>
                        </a:lnSpc>
                      </a:pPr>
                      <a:r>
                        <a:rPr lang="zh-TW" altLang="en-US" sz="2400">
                          <a:effectLst/>
                          <a:latin typeface="標楷體" panose="03000509000000000000" pitchFamily="65" charset="-120"/>
                          <a:ea typeface="標楷體" panose="03000509000000000000" pitchFamily="65" charset="-120"/>
                        </a:rPr>
                        <a:t>臉部識別</a:t>
                      </a:r>
                    </a:p>
                  </a:txBody>
                  <a:tcPr anchor="ctr"/>
                </a:tc>
                <a:tc>
                  <a:txBody>
                    <a:bodyPr/>
                    <a:lstStyle/>
                    <a:p>
                      <a:pPr fontAlgn="base">
                        <a:lnSpc>
                          <a:spcPct val="150000"/>
                        </a:lnSpc>
                      </a:pPr>
                      <a:r>
                        <a:rPr lang="en-US" sz="2400">
                          <a:effectLst/>
                          <a:latin typeface="標楷體" panose="03000509000000000000" pitchFamily="65" charset="-120"/>
                          <a:ea typeface="標楷體" panose="03000509000000000000" pitchFamily="65" charset="-120"/>
                        </a:rPr>
                        <a:t>DNN</a:t>
                      </a:r>
                      <a:r>
                        <a:rPr lang="zh-TW" altLang="en-US" sz="2400">
                          <a:effectLst/>
                          <a:latin typeface="標楷體" panose="03000509000000000000" pitchFamily="65" charset="-120"/>
                          <a:ea typeface="標楷體" panose="03000509000000000000" pitchFamily="65" charset="-120"/>
                        </a:rPr>
                        <a:t>模型（</a:t>
                      </a:r>
                      <a:r>
                        <a:rPr lang="en-US" sz="2400">
                          <a:effectLst/>
                          <a:latin typeface="標楷體" panose="03000509000000000000" pitchFamily="65" charset="-120"/>
                          <a:ea typeface="標楷體" panose="03000509000000000000" pitchFamily="65" charset="-120"/>
                        </a:rPr>
                        <a:t>OpenCV）</a:t>
                      </a:r>
                    </a:p>
                  </a:txBody>
                  <a:tcPr anchor="ctr"/>
                </a:tc>
                <a:tc>
                  <a:txBody>
                    <a:bodyPr/>
                    <a:lstStyle/>
                    <a:p>
                      <a:pPr fontAlgn="base">
                        <a:lnSpc>
                          <a:spcPct val="150000"/>
                        </a:lnSpc>
                      </a:pPr>
                      <a:r>
                        <a:rPr lang="zh-TW" altLang="en-US" sz="2400" dirty="0">
                          <a:effectLst/>
                          <a:latin typeface="標楷體" panose="03000509000000000000" pitchFamily="65" charset="-120"/>
                          <a:ea typeface="標楷體" panose="03000509000000000000" pitchFamily="65" charset="-120"/>
                        </a:rPr>
                        <a:t>識別圖像中的臉部是否存在、數量及比例</a:t>
                      </a:r>
                    </a:p>
                  </a:txBody>
                  <a:tcPr anchor="ctr"/>
                </a:tc>
                <a:extLst>
                  <a:ext uri="{0D108BD9-81ED-4DB2-BD59-A6C34878D82A}">
                    <a16:rowId xmlns:a16="http://schemas.microsoft.com/office/drawing/2014/main" val="3525990413"/>
                  </a:ext>
                </a:extLst>
              </a:tr>
              <a:tr h="1124395">
                <a:tc>
                  <a:txBody>
                    <a:bodyPr/>
                    <a:lstStyle/>
                    <a:p>
                      <a:pPr fontAlgn="base">
                        <a:lnSpc>
                          <a:spcPct val="150000"/>
                        </a:lnSpc>
                      </a:pPr>
                      <a:r>
                        <a:rPr lang="zh-TW" altLang="en-US" sz="2400">
                          <a:effectLst/>
                          <a:latin typeface="標楷體" panose="03000509000000000000" pitchFamily="65" charset="-120"/>
                          <a:ea typeface="標楷體" panose="03000509000000000000" pitchFamily="65" charset="-120"/>
                        </a:rPr>
                        <a:t>年齡組估計</a:t>
                      </a:r>
                    </a:p>
                  </a:txBody>
                  <a:tcPr anchor="ctr"/>
                </a:tc>
                <a:tc>
                  <a:txBody>
                    <a:bodyPr/>
                    <a:lstStyle/>
                    <a:p>
                      <a:pPr fontAlgn="base">
                        <a:lnSpc>
                          <a:spcPct val="150000"/>
                        </a:lnSpc>
                      </a:pPr>
                      <a:r>
                        <a:rPr lang="en-US" sz="2400">
                          <a:effectLst/>
                          <a:latin typeface="標楷體" panose="03000509000000000000" pitchFamily="65" charset="-120"/>
                          <a:ea typeface="標楷體" panose="03000509000000000000" pitchFamily="65" charset="-120"/>
                        </a:rPr>
                        <a:t>Caffe</a:t>
                      </a:r>
                      <a:r>
                        <a:rPr lang="zh-TW" altLang="en-US" sz="2400">
                          <a:effectLst/>
                          <a:latin typeface="標楷體" panose="03000509000000000000" pitchFamily="65" charset="-120"/>
                          <a:ea typeface="標楷體" panose="03000509000000000000" pitchFamily="65" charset="-120"/>
                        </a:rPr>
                        <a:t>框架</a:t>
                      </a:r>
                    </a:p>
                  </a:txBody>
                  <a:tcPr anchor="ctr"/>
                </a:tc>
                <a:tc>
                  <a:txBody>
                    <a:bodyPr/>
                    <a:lstStyle/>
                    <a:p>
                      <a:pPr fontAlgn="base">
                        <a:lnSpc>
                          <a:spcPct val="100000"/>
                        </a:lnSpc>
                      </a:pPr>
                      <a:r>
                        <a:rPr lang="zh-TW" altLang="en-US" sz="2400" dirty="0">
                          <a:effectLst/>
                          <a:latin typeface="標楷體" panose="03000509000000000000" pitchFamily="65" charset="-120"/>
                          <a:ea typeface="標楷體" panose="03000509000000000000" pitchFamily="65" charset="-120"/>
                        </a:rPr>
                        <a:t>估計臉部的年齡組別，以</a:t>
                      </a:r>
                      <a:r>
                        <a:rPr lang="en-US" altLang="zh-TW" sz="2400" dirty="0">
                          <a:effectLst/>
                          <a:latin typeface="標楷體" panose="03000509000000000000" pitchFamily="65" charset="-120"/>
                          <a:ea typeface="標楷體" panose="03000509000000000000" pitchFamily="65" charset="-120"/>
                        </a:rPr>
                        <a:t>20</a:t>
                      </a:r>
                      <a:r>
                        <a:rPr lang="zh-TW" altLang="en-US" sz="2400" dirty="0">
                          <a:effectLst/>
                          <a:latin typeface="標楷體" panose="03000509000000000000" pitchFamily="65" charset="-120"/>
                          <a:ea typeface="標楷體" panose="03000509000000000000" pitchFamily="65" charset="-120"/>
                        </a:rPr>
                        <a:t>歲為「兒童」和「成人」分界</a:t>
                      </a:r>
                    </a:p>
                  </a:txBody>
                  <a:tcPr anchor="ctr"/>
                </a:tc>
                <a:extLst>
                  <a:ext uri="{0D108BD9-81ED-4DB2-BD59-A6C34878D82A}">
                    <a16:rowId xmlns:a16="http://schemas.microsoft.com/office/drawing/2014/main" val="4243787005"/>
                  </a:ext>
                </a:extLst>
              </a:tr>
            </a:tbl>
          </a:graphicData>
        </a:graphic>
      </p:graphicFrame>
      <p:pic>
        <p:nvPicPr>
          <p:cNvPr id="18" name="圖片 17">
            <a:extLst>
              <a:ext uri="{FF2B5EF4-FFF2-40B4-BE49-F238E27FC236}">
                <a16:creationId xmlns:a16="http://schemas.microsoft.com/office/drawing/2014/main" id="{E3D3D692-4956-8FD0-079D-F76B2B4060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 t="96" r="310" b="19908"/>
          <a:stretch/>
        </p:blipFill>
        <p:spPr bwMode="auto">
          <a:xfrm>
            <a:off x="12955429" y="1336139"/>
            <a:ext cx="3807361" cy="3807361"/>
          </a:xfrm>
          <a:prstGeom prst="rect">
            <a:avLst/>
          </a:prstGeom>
          <a:ln>
            <a:noFill/>
          </a:ln>
          <a:extLst>
            <a:ext uri="{53640926-AAD7-44D8-BBD7-CCE9431645EC}">
              <a14:shadowObscured xmlns:a14="http://schemas.microsoft.com/office/drawing/2010/main"/>
            </a:ext>
          </a:extLst>
        </p:spPr>
      </p:pic>
      <p:sp>
        <p:nvSpPr>
          <p:cNvPr id="19" name="箭號: 向下 18">
            <a:extLst>
              <a:ext uri="{FF2B5EF4-FFF2-40B4-BE49-F238E27FC236}">
                <a16:creationId xmlns:a16="http://schemas.microsoft.com/office/drawing/2014/main" id="{981B190E-86B1-8D66-3433-5A890B0CB614}"/>
              </a:ext>
            </a:extLst>
          </p:cNvPr>
          <p:cNvSpPr/>
          <p:nvPr/>
        </p:nvSpPr>
        <p:spPr>
          <a:xfrm>
            <a:off x="14591695" y="5326539"/>
            <a:ext cx="533400" cy="731361"/>
          </a:xfrm>
          <a:prstGeom prst="downArrow">
            <a:avLst>
              <a:gd name="adj1" fmla="val 50000"/>
              <a:gd name="adj2" fmla="val 6118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FCBCF8C4-DC1B-F708-B1D4-A3ACE6B3F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0" y="6210300"/>
            <a:ext cx="3808790" cy="3603409"/>
          </a:xfrm>
          <a:prstGeom prst="rect">
            <a:avLst/>
          </a:prstGeom>
        </p:spPr>
      </p:pic>
      <p:grpSp>
        <p:nvGrpSpPr>
          <p:cNvPr id="21" name="Group 11">
            <a:extLst>
              <a:ext uri="{FF2B5EF4-FFF2-40B4-BE49-F238E27FC236}">
                <a16:creationId xmlns:a16="http://schemas.microsoft.com/office/drawing/2014/main" id="{21D807FB-62D4-5CD7-5904-E4206490B292}"/>
              </a:ext>
            </a:extLst>
          </p:cNvPr>
          <p:cNvGrpSpPr/>
          <p:nvPr/>
        </p:nvGrpSpPr>
        <p:grpSpPr>
          <a:xfrm>
            <a:off x="-1" y="0"/>
            <a:ext cx="18288000" cy="1076900"/>
            <a:chOff x="0" y="0"/>
            <a:chExt cx="14077860" cy="902498"/>
          </a:xfrm>
        </p:grpSpPr>
        <p:sp>
          <p:nvSpPr>
            <p:cNvPr id="22" name="Freeform 12">
              <a:extLst>
                <a:ext uri="{FF2B5EF4-FFF2-40B4-BE49-F238E27FC236}">
                  <a16:creationId xmlns:a16="http://schemas.microsoft.com/office/drawing/2014/main" id="{C81CED95-788D-DAF2-00F6-69BCE28E4E88}"/>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23" name="Freeform 2">
            <a:extLst>
              <a:ext uri="{FF2B5EF4-FFF2-40B4-BE49-F238E27FC236}">
                <a16:creationId xmlns:a16="http://schemas.microsoft.com/office/drawing/2014/main" id="{B9B64C74-CDDF-AC4B-D57B-410E49B9D38F}"/>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4">
            <a:extLst>
              <a:ext uri="{FF2B5EF4-FFF2-40B4-BE49-F238E27FC236}">
                <a16:creationId xmlns:a16="http://schemas.microsoft.com/office/drawing/2014/main" id="{BBD180A9-5AB1-65A2-A1C8-5A75BEBF5E7E}"/>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25" name="TextBox 6">
            <a:extLst>
              <a:ext uri="{FF2B5EF4-FFF2-40B4-BE49-F238E27FC236}">
                <a16:creationId xmlns:a16="http://schemas.microsoft.com/office/drawing/2014/main" id="{5A411D1A-6B9C-0DA4-39BA-AC513AB70097}"/>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26" name="TextBox 7">
            <a:extLst>
              <a:ext uri="{FF2B5EF4-FFF2-40B4-BE49-F238E27FC236}">
                <a16:creationId xmlns:a16="http://schemas.microsoft.com/office/drawing/2014/main" id="{8D94A5B2-EE29-7022-C999-19741E14AF52}"/>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27" name="TextBox 8">
            <a:extLst>
              <a:ext uri="{FF2B5EF4-FFF2-40B4-BE49-F238E27FC236}">
                <a16:creationId xmlns:a16="http://schemas.microsoft.com/office/drawing/2014/main" id="{BB0BFCC2-3E35-C35D-F031-FAD18728EE30}"/>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28" name="TextBox 9">
            <a:extLst>
              <a:ext uri="{FF2B5EF4-FFF2-40B4-BE49-F238E27FC236}">
                <a16:creationId xmlns:a16="http://schemas.microsoft.com/office/drawing/2014/main" id="{2F09B8E3-307C-9B8C-4D15-CC9ADD20760A}"/>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grpSp>
        <p:nvGrpSpPr>
          <p:cNvPr id="29" name="群組 28">
            <a:extLst>
              <a:ext uri="{FF2B5EF4-FFF2-40B4-BE49-F238E27FC236}">
                <a16:creationId xmlns:a16="http://schemas.microsoft.com/office/drawing/2014/main" id="{EDB086C4-EF4A-DA29-6E56-D360A351CAE0}"/>
              </a:ext>
            </a:extLst>
          </p:cNvPr>
          <p:cNvGrpSpPr/>
          <p:nvPr/>
        </p:nvGrpSpPr>
        <p:grpSpPr>
          <a:xfrm>
            <a:off x="372992" y="8095168"/>
            <a:ext cx="3056008" cy="1937887"/>
            <a:chOff x="376305" y="7218641"/>
            <a:chExt cx="3970787" cy="2602016"/>
          </a:xfrm>
        </p:grpSpPr>
        <p:sp>
          <p:nvSpPr>
            <p:cNvPr id="30" name="Freeform 3">
              <a:extLst>
                <a:ext uri="{FF2B5EF4-FFF2-40B4-BE49-F238E27FC236}">
                  <a16:creationId xmlns:a16="http://schemas.microsoft.com/office/drawing/2014/main" id="{33795E13-AD14-C69E-35C0-80874D85970A}"/>
                </a:ext>
              </a:extLst>
            </p:cNvPr>
            <p:cNvSpPr/>
            <p:nvPr/>
          </p:nvSpPr>
          <p:spPr>
            <a:xfrm>
              <a:off x="376305" y="7218641"/>
              <a:ext cx="3970787" cy="2602016"/>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7"/>
              <a:stretch>
                <a:fillRect/>
              </a:stretch>
            </a:blipFill>
          </p:spPr>
        </p:sp>
        <p:sp>
          <p:nvSpPr>
            <p:cNvPr id="31" name="矩形 30">
              <a:extLst>
                <a:ext uri="{FF2B5EF4-FFF2-40B4-BE49-F238E27FC236}">
                  <a16:creationId xmlns:a16="http://schemas.microsoft.com/office/drawing/2014/main" id="{3FD9F5E6-866C-8ABD-A774-8F19051D0FD3}"/>
                </a:ext>
              </a:extLst>
            </p:cNvPr>
            <p:cNvSpPr/>
            <p:nvPr/>
          </p:nvSpPr>
          <p:spPr>
            <a:xfrm>
              <a:off x="3151103" y="7450301"/>
              <a:ext cx="799950" cy="341067"/>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in procedure of the recursive feature elimination (RFE) method. |  Download Scientific Diagram">
            <a:extLst>
              <a:ext uri="{FF2B5EF4-FFF2-40B4-BE49-F238E27FC236}">
                <a16:creationId xmlns:a16="http://schemas.microsoft.com/office/drawing/2014/main" id="{2E7D7366-A5E5-DD4C-FD58-12D11EFBC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0200" y="1905020"/>
            <a:ext cx="7136120" cy="71590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a:t>
            </a:r>
            <a:r>
              <a:rPr lang="en-US" altLang="zh-TW" sz="1599" spc="79" dirty="0">
                <a:solidFill>
                  <a:srgbClr val="565341"/>
                </a:solidFill>
                <a:latin typeface="TT Norms"/>
              </a:rPr>
              <a:t>4</a:t>
            </a:r>
            <a:endParaRPr lang="en-US" sz="1599" spc="79" dirty="0">
              <a:solidFill>
                <a:srgbClr val="565341"/>
              </a:solidFill>
              <a:latin typeface="TT Norms"/>
            </a:endParaRPr>
          </a:p>
        </p:txBody>
      </p:sp>
      <p:grpSp>
        <p:nvGrpSpPr>
          <p:cNvPr id="10" name="Group 11">
            <a:extLst>
              <a:ext uri="{FF2B5EF4-FFF2-40B4-BE49-F238E27FC236}">
                <a16:creationId xmlns:a16="http://schemas.microsoft.com/office/drawing/2014/main" id="{A49166E9-ADA8-C6B1-40ED-434CE674D6C1}"/>
              </a:ext>
            </a:extLst>
          </p:cNvPr>
          <p:cNvGrpSpPr/>
          <p:nvPr/>
        </p:nvGrpSpPr>
        <p:grpSpPr>
          <a:xfrm>
            <a:off x="-1" y="0"/>
            <a:ext cx="18288000" cy="1076900"/>
            <a:chOff x="0" y="0"/>
            <a:chExt cx="14077860" cy="902498"/>
          </a:xfrm>
        </p:grpSpPr>
        <p:sp>
          <p:nvSpPr>
            <p:cNvPr id="11" name="Freeform 12">
              <a:extLst>
                <a:ext uri="{FF2B5EF4-FFF2-40B4-BE49-F238E27FC236}">
                  <a16:creationId xmlns:a16="http://schemas.microsoft.com/office/drawing/2014/main" id="{DB0EE7F1-3401-813F-A6FD-7006DB793661}"/>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12" name="Freeform 2">
            <a:extLst>
              <a:ext uri="{FF2B5EF4-FFF2-40B4-BE49-F238E27FC236}">
                <a16:creationId xmlns:a16="http://schemas.microsoft.com/office/drawing/2014/main" id="{FE7F9083-68DA-604A-0A11-379D11D8F8EF}"/>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4">
            <a:extLst>
              <a:ext uri="{FF2B5EF4-FFF2-40B4-BE49-F238E27FC236}">
                <a16:creationId xmlns:a16="http://schemas.microsoft.com/office/drawing/2014/main" id="{01AEF0F4-57BA-E89D-AFB3-811609004B10}"/>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14" name="TextBox 6">
            <a:extLst>
              <a:ext uri="{FF2B5EF4-FFF2-40B4-BE49-F238E27FC236}">
                <a16:creationId xmlns:a16="http://schemas.microsoft.com/office/drawing/2014/main" id="{459F4E92-AEBE-F08B-BA79-50532530DDEF}"/>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15" name="TextBox 7">
            <a:extLst>
              <a:ext uri="{FF2B5EF4-FFF2-40B4-BE49-F238E27FC236}">
                <a16:creationId xmlns:a16="http://schemas.microsoft.com/office/drawing/2014/main" id="{0CC5E245-2C60-E3E5-57DA-CE9152796D17}"/>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16" name="TextBox 8">
            <a:extLst>
              <a:ext uri="{FF2B5EF4-FFF2-40B4-BE49-F238E27FC236}">
                <a16:creationId xmlns:a16="http://schemas.microsoft.com/office/drawing/2014/main" id="{3E695F3A-D8BD-0EDF-19F3-C1EE4A618A55}"/>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17" name="TextBox 9">
            <a:extLst>
              <a:ext uri="{FF2B5EF4-FFF2-40B4-BE49-F238E27FC236}">
                <a16:creationId xmlns:a16="http://schemas.microsoft.com/office/drawing/2014/main" id="{35D66D89-2A10-F153-EE82-DBEA8F05ACB6}"/>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grpSp>
        <p:nvGrpSpPr>
          <p:cNvPr id="18" name="群組 17">
            <a:extLst>
              <a:ext uri="{FF2B5EF4-FFF2-40B4-BE49-F238E27FC236}">
                <a16:creationId xmlns:a16="http://schemas.microsoft.com/office/drawing/2014/main" id="{B2A8D55A-01A9-0CF7-7AAC-68DFBB24287B}"/>
              </a:ext>
            </a:extLst>
          </p:cNvPr>
          <p:cNvGrpSpPr/>
          <p:nvPr/>
        </p:nvGrpSpPr>
        <p:grpSpPr>
          <a:xfrm>
            <a:off x="372992" y="8095168"/>
            <a:ext cx="3056008" cy="1937887"/>
            <a:chOff x="376305" y="7218641"/>
            <a:chExt cx="3970787" cy="2602016"/>
          </a:xfrm>
        </p:grpSpPr>
        <p:sp>
          <p:nvSpPr>
            <p:cNvPr id="19" name="Freeform 3">
              <a:extLst>
                <a:ext uri="{FF2B5EF4-FFF2-40B4-BE49-F238E27FC236}">
                  <a16:creationId xmlns:a16="http://schemas.microsoft.com/office/drawing/2014/main" id="{9938CECA-CD9D-D64F-B443-C69A9B1ABC8E}"/>
                </a:ext>
              </a:extLst>
            </p:cNvPr>
            <p:cNvSpPr/>
            <p:nvPr/>
          </p:nvSpPr>
          <p:spPr>
            <a:xfrm>
              <a:off x="376305" y="7218641"/>
              <a:ext cx="3970787" cy="2602016"/>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6"/>
              <a:stretch>
                <a:fillRect/>
              </a:stretch>
            </a:blipFill>
          </p:spPr>
        </p:sp>
        <p:sp>
          <p:nvSpPr>
            <p:cNvPr id="20" name="矩形 19">
              <a:extLst>
                <a:ext uri="{FF2B5EF4-FFF2-40B4-BE49-F238E27FC236}">
                  <a16:creationId xmlns:a16="http://schemas.microsoft.com/office/drawing/2014/main" id="{DE114F26-DA94-8734-73D7-FF385AC2E786}"/>
                </a:ext>
              </a:extLst>
            </p:cNvPr>
            <p:cNvSpPr/>
            <p:nvPr/>
          </p:nvSpPr>
          <p:spPr>
            <a:xfrm>
              <a:off x="3158977" y="8064187"/>
              <a:ext cx="799950" cy="341067"/>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字方塊 21">
            <a:extLst>
              <a:ext uri="{FF2B5EF4-FFF2-40B4-BE49-F238E27FC236}">
                <a16:creationId xmlns:a16="http://schemas.microsoft.com/office/drawing/2014/main" id="{210D1B50-B50D-38DF-0D3A-314357670F99}"/>
              </a:ext>
            </a:extLst>
          </p:cNvPr>
          <p:cNvSpPr txBox="1"/>
          <p:nvPr/>
        </p:nvSpPr>
        <p:spPr>
          <a:xfrm>
            <a:off x="914400" y="2628900"/>
            <a:ext cx="11125200" cy="5133393"/>
          </a:xfrm>
          <a:prstGeom prst="rect">
            <a:avLst/>
          </a:prstGeom>
          <a:noFill/>
        </p:spPr>
        <p:txBody>
          <a:bodyPr wrap="square">
            <a:spAutoFit/>
          </a:bodyPr>
          <a:lstStyle/>
          <a:p>
            <a:pPr algn="l">
              <a:lnSpc>
                <a:spcPct val="200000"/>
              </a:lnSpc>
              <a:buFont typeface="Arial" panose="020B0604020202020204" pitchFamily="34" charset="0"/>
              <a:buChar char="•"/>
            </a:pPr>
            <a:r>
              <a:rPr lang="zh-TW" altLang="en-US" sz="2800" i="0" dirty="0">
                <a:effectLst/>
                <a:latin typeface="標楷體" panose="03000509000000000000" pitchFamily="65" charset="-120"/>
                <a:ea typeface="標楷體" panose="03000509000000000000" pitchFamily="65" charset="-120"/>
              </a:rPr>
              <a:t>採用</a:t>
            </a:r>
            <a:r>
              <a:rPr lang="zh-TW" altLang="en-US" sz="2800" i="0" dirty="0">
                <a:solidFill>
                  <a:srgbClr val="C00000"/>
                </a:solidFill>
                <a:effectLst/>
                <a:latin typeface="標楷體" panose="03000509000000000000" pitchFamily="65" charset="-120"/>
                <a:ea typeface="標楷體" panose="03000509000000000000" pitchFamily="65" charset="-120"/>
              </a:rPr>
              <a:t>遞歸特徵消除</a:t>
            </a:r>
            <a:r>
              <a:rPr lang="zh-TW" altLang="en-US" sz="2800" i="0" dirty="0">
                <a:solidFill>
                  <a:srgbClr val="C00000"/>
                </a:solidFill>
                <a:effectLst/>
                <a:latin typeface="Times New Roman" panose="02020603050405020304" pitchFamily="18" charset="0"/>
                <a:cs typeface="Times New Roman" panose="02020603050405020304" pitchFamily="18" charset="0"/>
              </a:rPr>
              <a:t>（</a:t>
            </a:r>
            <a:r>
              <a:rPr lang="en-US" altLang="zh-TW" sz="2800" i="0" dirty="0">
                <a:solidFill>
                  <a:srgbClr val="C00000"/>
                </a:solidFill>
                <a:effectLst/>
                <a:latin typeface="Times New Roman" panose="02020603050405020304" pitchFamily="18" charset="0"/>
                <a:cs typeface="Times New Roman" panose="02020603050405020304" pitchFamily="18" charset="0"/>
              </a:rPr>
              <a:t>Recursive Feature Elimination, RFE</a:t>
            </a:r>
            <a:r>
              <a:rPr lang="zh-TW" altLang="en-US" sz="2800" i="0" dirty="0">
                <a:solidFill>
                  <a:srgbClr val="C00000"/>
                </a:solidFill>
                <a:effectLst/>
                <a:latin typeface="Times New Roman" panose="02020603050405020304" pitchFamily="18" charset="0"/>
                <a:cs typeface="Times New Roman" panose="02020603050405020304" pitchFamily="18" charset="0"/>
              </a:rPr>
              <a:t>）</a:t>
            </a:r>
            <a:r>
              <a:rPr lang="zh-TW" altLang="en-US" sz="2800" i="0" dirty="0">
                <a:effectLst/>
                <a:latin typeface="標楷體" panose="03000509000000000000" pitchFamily="65" charset="-120"/>
                <a:ea typeface="標楷體" panose="03000509000000000000" pitchFamily="65" charset="-120"/>
              </a:rPr>
              <a:t>優化特徵集</a:t>
            </a:r>
          </a:p>
          <a:p>
            <a:pPr algn="l">
              <a:lnSpc>
                <a:spcPct val="200000"/>
              </a:lnSpc>
              <a:buFont typeface="Arial" panose="020B0604020202020204" pitchFamily="34" charset="0"/>
              <a:buChar char="•"/>
            </a:pPr>
            <a:r>
              <a:rPr lang="en-US" altLang="zh-TW" sz="2800" i="0" dirty="0">
                <a:effectLst/>
                <a:latin typeface="Times New Roman" panose="02020603050405020304" pitchFamily="18" charset="0"/>
                <a:ea typeface="標楷體" panose="03000509000000000000" pitchFamily="65" charset="-120"/>
                <a:cs typeface="Times New Roman" panose="02020603050405020304" pitchFamily="18" charset="0"/>
              </a:rPr>
              <a:t>RFE</a:t>
            </a:r>
            <a:r>
              <a:rPr lang="zh-TW" altLang="en-US" sz="2800" i="0" dirty="0">
                <a:effectLst/>
                <a:latin typeface="標楷體" panose="03000509000000000000" pitchFamily="65" charset="-120"/>
                <a:ea typeface="標楷體" panose="03000509000000000000" pitchFamily="65" charset="-120"/>
              </a:rPr>
              <a:t>通過重要性排名和迭代剪除過程來排除不重要的特徵</a:t>
            </a:r>
          </a:p>
          <a:p>
            <a:pPr algn="l">
              <a:lnSpc>
                <a:spcPct val="200000"/>
              </a:lnSpc>
              <a:buFont typeface="Arial" panose="020B0604020202020204" pitchFamily="34" charset="0"/>
              <a:buChar char="•"/>
            </a:pPr>
            <a:r>
              <a:rPr lang="zh-TW" altLang="en-US" sz="2800" i="0" dirty="0">
                <a:effectLst/>
                <a:latin typeface="標楷體" panose="03000509000000000000" pitchFamily="65" charset="-120"/>
                <a:ea typeface="標楷體" panose="03000509000000000000" pitchFamily="65" charset="-120"/>
              </a:rPr>
              <a:t>使用預測模型為特徵賦予權重</a:t>
            </a:r>
          </a:p>
          <a:p>
            <a:pPr algn="l">
              <a:lnSpc>
                <a:spcPct val="200000"/>
              </a:lnSpc>
              <a:buFont typeface="Arial" panose="020B0604020202020204" pitchFamily="34" charset="0"/>
              <a:buChar char="•"/>
            </a:pPr>
            <a:r>
              <a:rPr lang="zh-TW" altLang="en-US" sz="2800" i="0" dirty="0">
                <a:effectLst/>
                <a:latin typeface="標楷體" panose="03000509000000000000" pitchFamily="65" charset="-120"/>
                <a:ea typeface="標楷體" panose="03000509000000000000" pitchFamily="65" charset="-120"/>
              </a:rPr>
              <a:t>反覆擬合模型於縮減後的特徵集，直至得到最佳特徵組合</a:t>
            </a:r>
          </a:p>
          <a:p>
            <a:pPr algn="l">
              <a:lnSpc>
                <a:spcPct val="200000"/>
              </a:lnSpc>
              <a:buFont typeface="Arial" panose="020B0604020202020204" pitchFamily="34" charset="0"/>
              <a:buChar char="•"/>
            </a:pPr>
            <a:r>
              <a:rPr lang="en-US" altLang="zh-TW" sz="2800" i="0" dirty="0">
                <a:effectLst/>
                <a:latin typeface="Times New Roman" panose="02020603050405020304" pitchFamily="18" charset="0"/>
                <a:ea typeface="標楷體" panose="03000509000000000000" pitchFamily="65" charset="-120"/>
                <a:cs typeface="Times New Roman" panose="02020603050405020304" pitchFamily="18" charset="0"/>
              </a:rPr>
              <a:t>RFE</a:t>
            </a:r>
            <a:r>
              <a:rPr lang="zh-TW" altLang="en-US" sz="2800" i="0" dirty="0">
                <a:effectLst/>
                <a:latin typeface="標楷體" panose="03000509000000000000" pitchFamily="65" charset="-120"/>
                <a:ea typeface="標楷體" panose="03000509000000000000" pitchFamily="65" charset="-120"/>
              </a:rPr>
              <a:t>有效篩選出對模型預測力有顯著貢獻的特徵</a:t>
            </a:r>
            <a:r>
              <a:rPr lang="zh-TW" altLang="en-US" sz="2800" dirty="0">
                <a:latin typeface="標楷體" panose="03000509000000000000" pitchFamily="65" charset="-120"/>
                <a:ea typeface="標楷體" panose="03000509000000000000" pitchFamily="65" charset="-120"/>
              </a:rPr>
              <a:t>，</a:t>
            </a:r>
            <a:r>
              <a:rPr lang="zh-TW" altLang="en-US" sz="2800" i="0" dirty="0">
                <a:effectLst/>
                <a:latin typeface="標楷體" panose="03000509000000000000" pitchFamily="65" charset="-120"/>
                <a:ea typeface="標楷體" panose="03000509000000000000" pitchFamily="65" charset="-120"/>
              </a:rPr>
              <a:t>排除無關或冗餘因子以提升模型性能</a:t>
            </a:r>
          </a:p>
        </p:txBody>
      </p:sp>
      <p:sp>
        <p:nvSpPr>
          <p:cNvPr id="24" name="文字方塊 23">
            <a:extLst>
              <a:ext uri="{FF2B5EF4-FFF2-40B4-BE49-F238E27FC236}">
                <a16:creationId xmlns:a16="http://schemas.microsoft.com/office/drawing/2014/main" id="{65D65382-7307-1C53-5691-28C9430387D5}"/>
              </a:ext>
            </a:extLst>
          </p:cNvPr>
          <p:cNvSpPr txBox="1"/>
          <p:nvPr/>
        </p:nvSpPr>
        <p:spPr>
          <a:xfrm>
            <a:off x="914400" y="1819823"/>
            <a:ext cx="9144000" cy="584775"/>
          </a:xfrm>
          <a:prstGeom prst="rect">
            <a:avLst/>
          </a:prstGeom>
          <a:noFill/>
        </p:spPr>
        <p:txBody>
          <a:bodyPr wrap="square">
            <a:spAutoFit/>
          </a:bodyPr>
          <a:lstStyle/>
          <a:p>
            <a:pPr algn="just"/>
            <a:r>
              <a:rPr lang="en-US" altLang="zh-TW" sz="3200" b="1" kern="100" dirty="0">
                <a:latin typeface="Times New Roman" panose="02020603050405020304" pitchFamily="18" charset="0"/>
                <a:ea typeface="標楷體" panose="03000509000000000000" pitchFamily="65" charset="-120"/>
              </a:rPr>
              <a:t>Dimensionality reduction module</a:t>
            </a:r>
            <a:endParaRPr lang="zh-TW" altLang="zh-TW" sz="3200" b="1" kern="100" dirty="0">
              <a:latin typeface="Times New Roman" panose="02020603050405020304" pitchFamily="18" charset="0"/>
              <a:ea typeface="標楷體" panose="03000509000000000000" pitchFamily="65"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15</a:t>
            </a:r>
          </a:p>
        </p:txBody>
      </p:sp>
      <mc:AlternateContent xmlns:mc="http://schemas.openxmlformats.org/markup-compatibility/2006">
        <mc:Choice xmlns:a14="http://schemas.microsoft.com/office/drawing/2010/main" Requires="a14">
          <p:graphicFrame>
            <p:nvGraphicFramePr>
              <p:cNvPr id="10" name="表格 9">
                <a:extLst>
                  <a:ext uri="{FF2B5EF4-FFF2-40B4-BE49-F238E27FC236}">
                    <a16:creationId xmlns:a16="http://schemas.microsoft.com/office/drawing/2014/main" id="{98C184BE-01BE-FF6F-AC20-90003A5BFE3F}"/>
                  </a:ext>
                </a:extLst>
              </p:cNvPr>
              <p:cNvGraphicFramePr>
                <a:graphicFrameLocks noGrp="1"/>
              </p:cNvGraphicFramePr>
              <p:nvPr>
                <p:extLst>
                  <p:ext uri="{D42A27DB-BD31-4B8C-83A1-F6EECF244321}">
                    <p14:modId xmlns:p14="http://schemas.microsoft.com/office/powerpoint/2010/main" val="4155933199"/>
                  </p:ext>
                </p:extLst>
              </p:nvPr>
            </p:nvGraphicFramePr>
            <p:xfrm>
              <a:off x="4422813" y="2327275"/>
              <a:ext cx="12946627" cy="1937338"/>
            </p:xfrm>
            <a:graphic>
              <a:graphicData uri="http://schemas.openxmlformats.org/drawingml/2006/table">
                <a:tbl>
                  <a:tblPr>
                    <a:tableStyleId>{5940675A-B579-460E-94D1-54222C63F5DA}</a:tableStyleId>
                  </a:tblPr>
                  <a:tblGrid>
                    <a:gridCol w="5271535">
                      <a:extLst>
                        <a:ext uri="{9D8B030D-6E8A-4147-A177-3AD203B41FA5}">
                          <a16:colId xmlns:a16="http://schemas.microsoft.com/office/drawing/2014/main" val="4156773409"/>
                        </a:ext>
                      </a:extLst>
                    </a:gridCol>
                    <a:gridCol w="3649525">
                      <a:extLst>
                        <a:ext uri="{9D8B030D-6E8A-4147-A177-3AD203B41FA5}">
                          <a16:colId xmlns:a16="http://schemas.microsoft.com/office/drawing/2014/main" val="802782770"/>
                        </a:ext>
                      </a:extLst>
                    </a:gridCol>
                    <a:gridCol w="4025567">
                      <a:extLst>
                        <a:ext uri="{9D8B030D-6E8A-4147-A177-3AD203B41FA5}">
                          <a16:colId xmlns:a16="http://schemas.microsoft.com/office/drawing/2014/main" val="3837067706"/>
                        </a:ext>
                      </a:extLst>
                    </a:gridCol>
                  </a:tblGrid>
                  <a:tr h="480902">
                    <a:tc>
                      <a:txBody>
                        <a:bodyPr/>
                        <a:lstStyle/>
                        <a:p>
                          <a:pPr algn="l" fontAlgn="b"/>
                          <a:r>
                            <a:rPr lang="zh-TW" altLang="en-US" b="1" dirty="0">
                              <a:effectLst/>
                              <a:latin typeface="標楷體" panose="03000509000000000000" pitchFamily="65" charset="-120"/>
                              <a:ea typeface="標楷體" panose="03000509000000000000" pitchFamily="65" charset="-120"/>
                            </a:rPr>
                            <a:t>目標變數</a:t>
                          </a:r>
                        </a:p>
                      </a:txBody>
                      <a:tcPr anchor="ctr"/>
                    </a:tc>
                    <a:tc>
                      <a:txBody>
                        <a:bodyPr/>
                        <a:lstStyle/>
                        <a:p>
                          <a:pPr algn="l" fontAlgn="b"/>
                          <a:r>
                            <a:rPr lang="zh-TW" altLang="en-US" b="1" dirty="0">
                              <a:effectLst/>
                              <a:latin typeface="標楷體" panose="03000509000000000000" pitchFamily="65" charset="-120"/>
                              <a:ea typeface="標楷體" panose="03000509000000000000" pitchFamily="65" charset="-120"/>
                            </a:rPr>
                            <a:t>定義</a:t>
                          </a:r>
                        </a:p>
                      </a:txBody>
                      <a:tcPr anchor="ctr"/>
                    </a:tc>
                    <a:tc>
                      <a:txBody>
                        <a:bodyPr/>
                        <a:lstStyle/>
                        <a:p>
                          <a:pPr algn="l" fontAlgn="b"/>
                          <a:r>
                            <a:rPr lang="zh-TW" altLang="en-US" b="1" dirty="0">
                              <a:effectLst/>
                              <a:latin typeface="標楷體" panose="03000509000000000000" pitchFamily="65" charset="-120"/>
                              <a:ea typeface="標楷體" panose="03000509000000000000" pitchFamily="65" charset="-120"/>
                            </a:rPr>
                            <a:t>計算方式</a:t>
                          </a:r>
                          <a:r>
                            <a:rPr lang="en-US" altLang="zh-TW" b="1" dirty="0">
                              <a:effectLst/>
                              <a:latin typeface="標楷體" panose="03000509000000000000" pitchFamily="65" charset="-120"/>
                              <a:ea typeface="標楷體" panose="03000509000000000000" pitchFamily="65" charset="-120"/>
                            </a:rPr>
                            <a:t>/</a:t>
                          </a:r>
                          <a:r>
                            <a:rPr lang="zh-TW" altLang="en-US" b="1" dirty="0">
                              <a:effectLst/>
                              <a:latin typeface="標楷體" panose="03000509000000000000" pitchFamily="65" charset="-120"/>
                              <a:ea typeface="標楷體" panose="03000509000000000000" pitchFamily="65" charset="-120"/>
                            </a:rPr>
                            <a:t>確定方法</a:t>
                          </a:r>
                        </a:p>
                      </a:txBody>
                      <a:tcPr anchor="ctr"/>
                    </a:tc>
                    <a:extLst>
                      <a:ext uri="{0D108BD9-81ED-4DB2-BD59-A6C34878D82A}">
                        <a16:rowId xmlns:a16="http://schemas.microsoft.com/office/drawing/2014/main" val="4240498012"/>
                      </a:ext>
                    </a:extLst>
                  </a:tr>
                  <a:tr h="728218">
                    <a:tc>
                      <a:txBody>
                        <a:bodyPr/>
                        <a:lstStyle/>
                        <a:p>
                          <a:pPr algn="l" fontAlgn="base"/>
                          <a:r>
                            <a:rPr lang="zh-TW" altLang="en-US" dirty="0">
                              <a:effectLst/>
                              <a:latin typeface="標楷體" panose="03000509000000000000" pitchFamily="65" charset="-120"/>
                              <a:ea typeface="標楷體" panose="03000509000000000000" pitchFamily="65" charset="-120"/>
                            </a:rPr>
                            <a:t>互動率 </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Engagement Rate (</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1</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a:t>
                          </a:r>
                          <a:endParaRPr lang="en-US"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l" fontAlgn="base"/>
                          <a:r>
                            <a:rPr lang="zh-TW" altLang="en-US">
                              <a:effectLst/>
                              <a:latin typeface="標楷體" panose="03000509000000000000" pitchFamily="65" charset="-120"/>
                              <a:ea typeface="標楷體" panose="03000509000000000000" pitchFamily="65" charset="-120"/>
                            </a:rPr>
                            <a:t>衡量社交媒體帖文效果的指標</a:t>
                          </a:r>
                        </a:p>
                      </a:txBody>
                      <a:tcPr anchor="ctr"/>
                    </a:tc>
                    <a:tc>
                      <a:txBody>
                        <a:bodyPr/>
                        <a:lstStyle/>
                        <a:p>
                          <a:pPr algn="l" fontAlgn="base"/>
                          <a14:m>
                            <m:oMath xmlns:m="http://schemas.openxmlformats.org/officeDocument/2006/math">
                              <m:r>
                                <m:rPr>
                                  <m:nor/>
                                </m:rPr>
                                <a:rPr lang="en-US" altLang="zh-TW" sz="1800" i="1" kern="1200" dirty="0" smtClean="0">
                                  <a:solidFill>
                                    <a:schemeClr val="tx1"/>
                                  </a:solidFill>
                                  <a:effectLst/>
                                  <a:latin typeface="Times New Roman" panose="02020603050405020304" pitchFamily="18" charset="0"/>
                                  <a:ea typeface="+mn-ea"/>
                                  <a:cs typeface="Times New Roman" panose="02020603050405020304" pitchFamily="18" charset="0"/>
                                </a:rPr>
                                <m:t>Y</m:t>
                              </m:r>
                              <m:r>
                                <m:rPr>
                                  <m:nor/>
                                </m:rPr>
                                <a:rPr lang="en-US" altLang="zh-TW" sz="1800" i="1" kern="1200" baseline="-25000" dirty="0" smtClean="0">
                                  <a:solidFill>
                                    <a:schemeClr val="tx1"/>
                                  </a:solidFill>
                                  <a:effectLst/>
                                  <a:latin typeface="Times New Roman" panose="02020603050405020304" pitchFamily="18" charset="0"/>
                                  <a:ea typeface="+mn-ea"/>
                                  <a:cs typeface="Times New Roman" panose="02020603050405020304" pitchFamily="18" charset="0"/>
                                </a:rPr>
                                <m:t>1</m:t>
                              </m:r>
                              <m:r>
                                <a:rPr lang="en-US" altLang="zh-TW" i="1" smtClean="0">
                                  <a:effectLst/>
                                  <a:latin typeface="Cambria Math" panose="02040503050406030204" pitchFamily="18" charset="0"/>
                                  <a:ea typeface="標楷體" panose="03000509000000000000" pitchFamily="65" charset="-120"/>
                                </a:rPr>
                                <m:t>=</m:t>
                              </m:r>
                              <m:f>
                                <m:fPr>
                                  <m:ctrlPr>
                                    <a:rPr lang="en-US" altLang="zh-TW" i="1" smtClean="0">
                                      <a:effectLst/>
                                      <a:latin typeface="Cambria Math" panose="02040503050406030204" pitchFamily="18" charset="0"/>
                                      <a:ea typeface="標楷體" panose="03000509000000000000" pitchFamily="65" charset="-120"/>
                                    </a:rPr>
                                  </m:ctrlPr>
                                </m:fPr>
                                <m:num>
                                  <m:r>
                                    <m:rPr>
                                      <m:nor/>
                                    </m:rPr>
                                    <a:rPr lang="en-US" altLang="zh-TW" dirty="0" smtClean="0">
                                      <a:effectLst/>
                                      <a:latin typeface="標楷體" panose="03000509000000000000" pitchFamily="65" charset="-120"/>
                                      <a:ea typeface="標楷體" panose="03000509000000000000" pitchFamily="65" charset="-120"/>
                                    </a:rPr>
                                    <m:t>(</m:t>
                                  </m:r>
                                  <m:r>
                                    <m:rPr>
                                      <m:nor/>
                                    </m:rPr>
                                    <a:rPr lang="zh-TW" altLang="en-US" dirty="0" smtClean="0">
                                      <a:effectLst/>
                                      <a:latin typeface="標楷體" panose="03000509000000000000" pitchFamily="65" charset="-120"/>
                                      <a:ea typeface="標楷體" panose="03000509000000000000" pitchFamily="65" charset="-120"/>
                                    </a:rPr>
                                    <m:t>點讚數 </m:t>
                                  </m:r>
                                  <m:r>
                                    <m:rPr>
                                      <m:nor/>
                                    </m:rPr>
                                    <a:rPr lang="en-US" altLang="zh-TW" dirty="0" smtClean="0">
                                      <a:effectLst/>
                                      <a:latin typeface="標楷體" panose="03000509000000000000" pitchFamily="65" charset="-120"/>
                                      <a:ea typeface="標楷體" panose="03000509000000000000" pitchFamily="65" charset="-120"/>
                                    </a:rPr>
                                    <m:t>+ </m:t>
                                  </m:r>
                                  <m:r>
                                    <m:rPr>
                                      <m:nor/>
                                    </m:rPr>
                                    <a:rPr lang="zh-TW" altLang="en-US" dirty="0" smtClean="0">
                                      <a:effectLst/>
                                      <a:latin typeface="標楷體" panose="03000509000000000000" pitchFamily="65" charset="-120"/>
                                      <a:ea typeface="標楷體" panose="03000509000000000000" pitchFamily="65" charset="-120"/>
                                    </a:rPr>
                                    <m:t>評論數</m:t>
                                  </m:r>
                                  <m:r>
                                    <m:rPr>
                                      <m:nor/>
                                    </m:rPr>
                                    <a:rPr lang="en-US" altLang="zh-TW" dirty="0" smtClean="0">
                                      <a:effectLst/>
                                      <a:latin typeface="標楷體" panose="03000509000000000000" pitchFamily="65" charset="-120"/>
                                      <a:ea typeface="標楷體" panose="03000509000000000000" pitchFamily="65" charset="-120"/>
                                    </a:rPr>
                                    <m:t>)</m:t>
                                  </m:r>
                                </m:num>
                                <m:den>
                                  <m:r>
                                    <m:rPr>
                                      <m:nor/>
                                    </m:rPr>
                                    <a:rPr lang="zh-TW" altLang="en-US" dirty="0" smtClean="0">
                                      <a:effectLst/>
                                      <a:latin typeface="標楷體" panose="03000509000000000000" pitchFamily="65" charset="-120"/>
                                      <a:ea typeface="標楷體" panose="03000509000000000000" pitchFamily="65" charset="-120"/>
                                    </a:rPr>
                                    <m:t>發帖用戶的追蹤者數量</m:t>
                                  </m:r>
                                </m:den>
                              </m:f>
                            </m:oMath>
                          </a14:m>
                          <a:r>
                            <a:rPr lang="en-US" altLang="zh-TW" dirty="0">
                              <a:effectLst/>
                              <a:latin typeface="標楷體" panose="03000509000000000000" pitchFamily="65" charset="-120"/>
                              <a:ea typeface="標楷體" panose="03000509000000000000" pitchFamily="65" charset="-120"/>
                            </a:rPr>
                            <a:t> × 100%</a:t>
                          </a:r>
                        </a:p>
                      </a:txBody>
                      <a:tcPr anchor="ctr"/>
                    </a:tc>
                    <a:extLst>
                      <a:ext uri="{0D108BD9-81ED-4DB2-BD59-A6C34878D82A}">
                        <a16:rowId xmlns:a16="http://schemas.microsoft.com/office/drawing/2014/main" val="2935389172"/>
                      </a:ext>
                    </a:extLst>
                  </a:tr>
                  <a:tr h="728218">
                    <a:tc>
                      <a:txBody>
                        <a:bodyPr/>
                        <a:lstStyle/>
                        <a:p>
                          <a:pPr algn="l" fontAlgn="base"/>
                          <a:r>
                            <a:rPr lang="zh-TW" altLang="en-US" dirty="0">
                              <a:effectLst/>
                              <a:latin typeface="標楷體" panose="03000509000000000000" pitchFamily="65" charset="-120"/>
                              <a:ea typeface="標楷體" panose="03000509000000000000" pitchFamily="65" charset="-120"/>
                            </a:rPr>
                            <a:t>親子親密度 </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Degree of Parent-Child Intimacy (</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2</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a:t>
                          </a:r>
                          <a:endParaRPr lang="en-US"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l" fontAlgn="base"/>
                          <a:r>
                            <a:rPr lang="zh-TW" altLang="en-US">
                              <a:effectLst/>
                              <a:latin typeface="標楷體" panose="03000509000000000000" pitchFamily="65" charset="-120"/>
                              <a:ea typeface="標楷體" panose="03000509000000000000" pitchFamily="65" charset="-120"/>
                            </a:rPr>
                            <a:t>衡量圖像中親子關係親密程度</a:t>
                          </a:r>
                        </a:p>
                      </a:txBody>
                      <a:tcPr anchor="ctr"/>
                    </a:tc>
                    <a:tc>
                      <a:txBody>
                        <a:bodyPr/>
                        <a:lstStyle/>
                        <a:p>
                          <a:pPr algn="l" fontAlgn="base"/>
                          <a:r>
                            <a:rPr lang="zh-TW" altLang="en-US" dirty="0">
                              <a:effectLst/>
                              <a:latin typeface="標楷體" panose="03000509000000000000" pitchFamily="65" charset="-120"/>
                              <a:ea typeface="標楷體" panose="03000509000000000000" pitchFamily="65" charset="-120"/>
                            </a:rPr>
                            <a:t>專家意見問卷調查結果</a:t>
                          </a:r>
                        </a:p>
                      </a:txBody>
                      <a:tcPr anchor="ctr"/>
                    </a:tc>
                    <a:extLst>
                      <a:ext uri="{0D108BD9-81ED-4DB2-BD59-A6C34878D82A}">
                        <a16:rowId xmlns:a16="http://schemas.microsoft.com/office/drawing/2014/main" val="1362865979"/>
                      </a:ext>
                    </a:extLst>
                  </a:tr>
                </a:tbl>
              </a:graphicData>
            </a:graphic>
          </p:graphicFrame>
        </mc:Choice>
        <mc:Fallback>
          <p:graphicFrame>
            <p:nvGraphicFramePr>
              <p:cNvPr id="10" name="表格 9">
                <a:extLst>
                  <a:ext uri="{FF2B5EF4-FFF2-40B4-BE49-F238E27FC236}">
                    <a16:creationId xmlns:a16="http://schemas.microsoft.com/office/drawing/2014/main" id="{98C184BE-01BE-FF6F-AC20-90003A5BFE3F}"/>
                  </a:ext>
                </a:extLst>
              </p:cNvPr>
              <p:cNvGraphicFramePr>
                <a:graphicFrameLocks noGrp="1"/>
              </p:cNvGraphicFramePr>
              <p:nvPr>
                <p:extLst>
                  <p:ext uri="{D42A27DB-BD31-4B8C-83A1-F6EECF244321}">
                    <p14:modId xmlns:p14="http://schemas.microsoft.com/office/powerpoint/2010/main" val="4155933199"/>
                  </p:ext>
                </p:extLst>
              </p:nvPr>
            </p:nvGraphicFramePr>
            <p:xfrm>
              <a:off x="4422813" y="2327275"/>
              <a:ext cx="12946627" cy="1937338"/>
            </p:xfrm>
            <a:graphic>
              <a:graphicData uri="http://schemas.openxmlformats.org/drawingml/2006/table">
                <a:tbl>
                  <a:tblPr>
                    <a:tableStyleId>{5940675A-B579-460E-94D1-54222C63F5DA}</a:tableStyleId>
                  </a:tblPr>
                  <a:tblGrid>
                    <a:gridCol w="5271535">
                      <a:extLst>
                        <a:ext uri="{9D8B030D-6E8A-4147-A177-3AD203B41FA5}">
                          <a16:colId xmlns:a16="http://schemas.microsoft.com/office/drawing/2014/main" val="4156773409"/>
                        </a:ext>
                      </a:extLst>
                    </a:gridCol>
                    <a:gridCol w="3649525">
                      <a:extLst>
                        <a:ext uri="{9D8B030D-6E8A-4147-A177-3AD203B41FA5}">
                          <a16:colId xmlns:a16="http://schemas.microsoft.com/office/drawing/2014/main" val="802782770"/>
                        </a:ext>
                      </a:extLst>
                    </a:gridCol>
                    <a:gridCol w="4025567">
                      <a:extLst>
                        <a:ext uri="{9D8B030D-6E8A-4147-A177-3AD203B41FA5}">
                          <a16:colId xmlns:a16="http://schemas.microsoft.com/office/drawing/2014/main" val="3837067706"/>
                        </a:ext>
                      </a:extLst>
                    </a:gridCol>
                  </a:tblGrid>
                  <a:tr h="480902">
                    <a:tc>
                      <a:txBody>
                        <a:bodyPr/>
                        <a:lstStyle/>
                        <a:p>
                          <a:pPr algn="l" fontAlgn="b"/>
                          <a:r>
                            <a:rPr lang="zh-TW" altLang="en-US" b="1" dirty="0">
                              <a:effectLst/>
                              <a:latin typeface="標楷體" panose="03000509000000000000" pitchFamily="65" charset="-120"/>
                              <a:ea typeface="標楷體" panose="03000509000000000000" pitchFamily="65" charset="-120"/>
                            </a:rPr>
                            <a:t>目標變數</a:t>
                          </a:r>
                        </a:p>
                      </a:txBody>
                      <a:tcPr anchor="ctr"/>
                    </a:tc>
                    <a:tc>
                      <a:txBody>
                        <a:bodyPr/>
                        <a:lstStyle/>
                        <a:p>
                          <a:pPr algn="l" fontAlgn="b"/>
                          <a:r>
                            <a:rPr lang="zh-TW" altLang="en-US" b="1" dirty="0">
                              <a:effectLst/>
                              <a:latin typeface="標楷體" panose="03000509000000000000" pitchFamily="65" charset="-120"/>
                              <a:ea typeface="標楷體" panose="03000509000000000000" pitchFamily="65" charset="-120"/>
                            </a:rPr>
                            <a:t>定義</a:t>
                          </a:r>
                        </a:p>
                      </a:txBody>
                      <a:tcPr anchor="ctr"/>
                    </a:tc>
                    <a:tc>
                      <a:txBody>
                        <a:bodyPr/>
                        <a:lstStyle/>
                        <a:p>
                          <a:pPr algn="l" fontAlgn="b"/>
                          <a:r>
                            <a:rPr lang="zh-TW" altLang="en-US" b="1" dirty="0">
                              <a:effectLst/>
                              <a:latin typeface="標楷體" panose="03000509000000000000" pitchFamily="65" charset="-120"/>
                              <a:ea typeface="標楷體" panose="03000509000000000000" pitchFamily="65" charset="-120"/>
                            </a:rPr>
                            <a:t>計算方式</a:t>
                          </a:r>
                          <a:r>
                            <a:rPr lang="en-US" altLang="zh-TW" b="1" dirty="0">
                              <a:effectLst/>
                              <a:latin typeface="標楷體" panose="03000509000000000000" pitchFamily="65" charset="-120"/>
                              <a:ea typeface="標楷體" panose="03000509000000000000" pitchFamily="65" charset="-120"/>
                            </a:rPr>
                            <a:t>/</a:t>
                          </a:r>
                          <a:r>
                            <a:rPr lang="zh-TW" altLang="en-US" b="1" dirty="0">
                              <a:effectLst/>
                              <a:latin typeface="標楷體" panose="03000509000000000000" pitchFamily="65" charset="-120"/>
                              <a:ea typeface="標楷體" panose="03000509000000000000" pitchFamily="65" charset="-120"/>
                            </a:rPr>
                            <a:t>確定方法</a:t>
                          </a:r>
                        </a:p>
                      </a:txBody>
                      <a:tcPr anchor="ctr"/>
                    </a:tc>
                    <a:extLst>
                      <a:ext uri="{0D108BD9-81ED-4DB2-BD59-A6C34878D82A}">
                        <a16:rowId xmlns:a16="http://schemas.microsoft.com/office/drawing/2014/main" val="4240498012"/>
                      </a:ext>
                    </a:extLst>
                  </a:tr>
                  <a:tr h="728218">
                    <a:tc>
                      <a:txBody>
                        <a:bodyPr/>
                        <a:lstStyle/>
                        <a:p>
                          <a:pPr algn="l" fontAlgn="base"/>
                          <a:r>
                            <a:rPr lang="zh-TW" altLang="en-US" dirty="0">
                              <a:effectLst/>
                              <a:latin typeface="標楷體" panose="03000509000000000000" pitchFamily="65" charset="-120"/>
                              <a:ea typeface="標楷體" panose="03000509000000000000" pitchFamily="65" charset="-120"/>
                            </a:rPr>
                            <a:t>互動率 </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Engagement Rate (</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1</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a:t>
                          </a:r>
                          <a:endParaRPr lang="en-US"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l" fontAlgn="base"/>
                          <a:r>
                            <a:rPr lang="zh-TW" altLang="en-US">
                              <a:effectLst/>
                              <a:latin typeface="標楷體" panose="03000509000000000000" pitchFamily="65" charset="-120"/>
                              <a:ea typeface="標楷體" panose="03000509000000000000" pitchFamily="65" charset="-120"/>
                            </a:rPr>
                            <a:t>衡量社交媒體帖文效果的指標</a:t>
                          </a:r>
                        </a:p>
                      </a:txBody>
                      <a:tcPr anchor="ctr"/>
                    </a:tc>
                    <a:tc>
                      <a:txBody>
                        <a:bodyPr/>
                        <a:lstStyle/>
                        <a:p>
                          <a:endParaRPr lang="zh-TW"/>
                        </a:p>
                      </a:txBody>
                      <a:tcPr anchor="ctr">
                        <a:blipFill>
                          <a:blip r:embed="rId3"/>
                          <a:stretch>
                            <a:fillRect l="-221634" t="-66667" r="-303" b="-101667"/>
                          </a:stretch>
                        </a:blipFill>
                      </a:tcPr>
                    </a:tc>
                    <a:extLst>
                      <a:ext uri="{0D108BD9-81ED-4DB2-BD59-A6C34878D82A}">
                        <a16:rowId xmlns:a16="http://schemas.microsoft.com/office/drawing/2014/main" val="2935389172"/>
                      </a:ext>
                    </a:extLst>
                  </a:tr>
                  <a:tr h="728218">
                    <a:tc>
                      <a:txBody>
                        <a:bodyPr/>
                        <a:lstStyle/>
                        <a:p>
                          <a:pPr algn="l" fontAlgn="base"/>
                          <a:r>
                            <a:rPr lang="zh-TW" altLang="en-US" dirty="0">
                              <a:effectLst/>
                              <a:latin typeface="標楷體" panose="03000509000000000000" pitchFamily="65" charset="-120"/>
                              <a:ea typeface="標楷體" panose="03000509000000000000" pitchFamily="65" charset="-120"/>
                            </a:rPr>
                            <a:t>親子親密度 </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Degree of Parent-Child Intimacy (</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2</a:t>
                          </a:r>
                          <a:r>
                            <a:rPr lang="en-US" altLang="zh-TW" sz="1800" kern="1200" dirty="0">
                              <a:solidFill>
                                <a:schemeClr val="tx1"/>
                              </a:solidFill>
                              <a:effectLst/>
                              <a:latin typeface="Times New Roman" panose="02020603050405020304" pitchFamily="18" charset="0"/>
                              <a:ea typeface="+mn-ea"/>
                              <a:cs typeface="Times New Roman" panose="02020603050405020304" pitchFamily="18" charset="0"/>
                            </a:rPr>
                            <a:t>)</a:t>
                          </a:r>
                          <a:endParaRPr lang="en-US"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l" fontAlgn="base"/>
                          <a:r>
                            <a:rPr lang="zh-TW" altLang="en-US">
                              <a:effectLst/>
                              <a:latin typeface="標楷體" panose="03000509000000000000" pitchFamily="65" charset="-120"/>
                              <a:ea typeface="標楷體" panose="03000509000000000000" pitchFamily="65" charset="-120"/>
                            </a:rPr>
                            <a:t>衡量圖像中親子關係親密程度</a:t>
                          </a:r>
                        </a:p>
                      </a:txBody>
                      <a:tcPr anchor="ctr"/>
                    </a:tc>
                    <a:tc>
                      <a:txBody>
                        <a:bodyPr/>
                        <a:lstStyle/>
                        <a:p>
                          <a:pPr algn="l" fontAlgn="base"/>
                          <a:r>
                            <a:rPr lang="zh-TW" altLang="en-US" dirty="0">
                              <a:effectLst/>
                              <a:latin typeface="標楷體" panose="03000509000000000000" pitchFamily="65" charset="-120"/>
                              <a:ea typeface="標楷體" panose="03000509000000000000" pitchFamily="65" charset="-120"/>
                            </a:rPr>
                            <a:t>專家意見問卷調查結果</a:t>
                          </a:r>
                        </a:p>
                      </a:txBody>
                      <a:tcPr anchor="ctr"/>
                    </a:tc>
                    <a:extLst>
                      <a:ext uri="{0D108BD9-81ED-4DB2-BD59-A6C34878D82A}">
                        <a16:rowId xmlns:a16="http://schemas.microsoft.com/office/drawing/2014/main" val="1362865979"/>
                      </a:ext>
                    </a:extLst>
                  </a:tr>
                </a:tbl>
              </a:graphicData>
            </a:graphic>
          </p:graphicFrame>
        </mc:Fallback>
      </mc:AlternateContent>
      <p:grpSp>
        <p:nvGrpSpPr>
          <p:cNvPr id="13" name="群組 12">
            <a:extLst>
              <a:ext uri="{FF2B5EF4-FFF2-40B4-BE49-F238E27FC236}">
                <a16:creationId xmlns:a16="http://schemas.microsoft.com/office/drawing/2014/main" id="{3753056C-BC5C-51AA-9BDA-96150DD9186C}"/>
              </a:ext>
            </a:extLst>
          </p:cNvPr>
          <p:cNvGrpSpPr/>
          <p:nvPr/>
        </p:nvGrpSpPr>
        <p:grpSpPr>
          <a:xfrm>
            <a:off x="1094698" y="2147913"/>
            <a:ext cx="1409316" cy="1065918"/>
            <a:chOff x="1295400" y="2275999"/>
            <a:chExt cx="1256916" cy="917174"/>
          </a:xfrm>
        </p:grpSpPr>
        <p:sp>
          <p:nvSpPr>
            <p:cNvPr id="11" name="Freeform 7">
              <a:extLst>
                <a:ext uri="{FF2B5EF4-FFF2-40B4-BE49-F238E27FC236}">
                  <a16:creationId xmlns:a16="http://schemas.microsoft.com/office/drawing/2014/main" id="{FAE4E6C2-C2DF-F6A1-5845-0C8BC8DA7C4E}"/>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8">
              <a:extLst>
                <a:ext uri="{FF2B5EF4-FFF2-40B4-BE49-F238E27FC236}">
                  <a16:creationId xmlns:a16="http://schemas.microsoft.com/office/drawing/2014/main" id="{B588E088-13AE-BD80-5525-856826147F32}"/>
                </a:ext>
              </a:extLst>
            </p:cNvPr>
            <p:cNvSpPr txBox="1"/>
            <p:nvPr/>
          </p:nvSpPr>
          <p:spPr>
            <a:xfrm>
              <a:off x="1381472" y="2275999"/>
              <a:ext cx="1084772" cy="917174"/>
            </a:xfrm>
            <a:prstGeom prst="rect">
              <a:avLst/>
            </a:prstGeom>
          </p:spPr>
          <p:txBody>
            <a:bodyPr lIns="0" tIns="0" rIns="0" bIns="0" rtlCol="0" anchor="t">
              <a:spAutoFit/>
            </a:bodyPr>
            <a:lstStyle/>
            <a:p>
              <a:pPr>
                <a:lnSpc>
                  <a:spcPts val="8500"/>
                </a:lnSpc>
              </a:pPr>
              <a:r>
                <a:rPr lang="en-US" altLang="zh-TW" sz="3000" b="1" dirty="0">
                  <a:solidFill>
                    <a:srgbClr val="91612F"/>
                  </a:solidFill>
                  <a:latin typeface="Linux Biolinum"/>
                </a:rPr>
                <a:t>Step 1</a:t>
              </a:r>
              <a:endParaRPr lang="en-US" sz="3000" b="1" dirty="0">
                <a:solidFill>
                  <a:srgbClr val="91612F"/>
                </a:solidFill>
                <a:latin typeface="Linux Biolinum"/>
              </a:endParaRPr>
            </a:p>
          </p:txBody>
        </p:sp>
      </p:grpSp>
      <p:grpSp>
        <p:nvGrpSpPr>
          <p:cNvPr id="14" name="群組 13">
            <a:extLst>
              <a:ext uri="{FF2B5EF4-FFF2-40B4-BE49-F238E27FC236}">
                <a16:creationId xmlns:a16="http://schemas.microsoft.com/office/drawing/2014/main" id="{0FB1AC7F-D2FF-2D65-42B1-33D82B05B320}"/>
              </a:ext>
            </a:extLst>
          </p:cNvPr>
          <p:cNvGrpSpPr/>
          <p:nvPr/>
        </p:nvGrpSpPr>
        <p:grpSpPr>
          <a:xfrm>
            <a:off x="998190" y="4686299"/>
            <a:ext cx="1409316" cy="991041"/>
            <a:chOff x="1295400" y="2275999"/>
            <a:chExt cx="1256916" cy="852746"/>
          </a:xfrm>
        </p:grpSpPr>
        <p:sp>
          <p:nvSpPr>
            <p:cNvPr id="15" name="Freeform 7">
              <a:extLst>
                <a:ext uri="{FF2B5EF4-FFF2-40B4-BE49-F238E27FC236}">
                  <a16:creationId xmlns:a16="http://schemas.microsoft.com/office/drawing/2014/main" id="{133CFD6C-D099-9A0A-343C-06C71A31BF0E}"/>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8">
              <a:extLst>
                <a:ext uri="{FF2B5EF4-FFF2-40B4-BE49-F238E27FC236}">
                  <a16:creationId xmlns:a16="http://schemas.microsoft.com/office/drawing/2014/main" id="{2CA8FEF8-8A32-9FDF-661A-3E47E28CF728}"/>
                </a:ext>
              </a:extLst>
            </p:cNvPr>
            <p:cNvSpPr txBox="1"/>
            <p:nvPr/>
          </p:nvSpPr>
          <p:spPr>
            <a:xfrm>
              <a:off x="1381472" y="2275999"/>
              <a:ext cx="1084772" cy="789187"/>
            </a:xfrm>
            <a:prstGeom prst="rect">
              <a:avLst/>
            </a:prstGeom>
          </p:spPr>
          <p:txBody>
            <a:bodyPr lIns="0" tIns="0" rIns="0" bIns="0" rtlCol="0" anchor="t">
              <a:spAutoFit/>
            </a:bodyPr>
            <a:lstStyle/>
            <a:p>
              <a:pPr>
                <a:lnSpc>
                  <a:spcPts val="8500"/>
                </a:lnSpc>
              </a:pPr>
              <a:r>
                <a:rPr lang="en-US" altLang="zh-TW" sz="3000" b="1" dirty="0">
                  <a:solidFill>
                    <a:srgbClr val="91612F"/>
                  </a:solidFill>
                  <a:latin typeface="Linux Biolinum"/>
                </a:rPr>
                <a:t>Step 2</a:t>
              </a:r>
              <a:endParaRPr lang="en-US" sz="3000" b="1" dirty="0">
                <a:solidFill>
                  <a:srgbClr val="91612F"/>
                </a:solidFill>
                <a:latin typeface="Linux Biolinum"/>
              </a:endParaRPr>
            </a:p>
          </p:txBody>
        </p:sp>
      </p:grpSp>
      <p:sp>
        <p:nvSpPr>
          <p:cNvPr id="19" name="文字方塊 18">
            <a:extLst>
              <a:ext uri="{FF2B5EF4-FFF2-40B4-BE49-F238E27FC236}">
                <a16:creationId xmlns:a16="http://schemas.microsoft.com/office/drawing/2014/main" id="{07E6AD6E-12E0-9926-5328-329A3E028247}"/>
              </a:ext>
            </a:extLst>
          </p:cNvPr>
          <p:cNvSpPr txBox="1"/>
          <p:nvPr/>
        </p:nvSpPr>
        <p:spPr>
          <a:xfrm>
            <a:off x="1010907" y="3176271"/>
            <a:ext cx="2543338" cy="923330"/>
          </a:xfrm>
          <a:prstGeom prst="rect">
            <a:avLst/>
          </a:prstGeom>
          <a:noFill/>
        </p:spPr>
        <p:txBody>
          <a:bodyPr wrap="square">
            <a:spAutoFit/>
          </a:bodyPr>
          <a:lstStyle/>
          <a:p>
            <a:r>
              <a:rPr lang="zh-TW" altLang="en-US" b="0" i="0" dirty="0">
                <a:effectLst/>
                <a:latin typeface="標楷體" panose="03000509000000000000" pitchFamily="65" charset="-120"/>
                <a:ea typeface="標楷體" panose="03000509000000000000" pitchFamily="65" charset="-120"/>
              </a:rPr>
              <a:t>研究定義了兩個主要的目標變數：互動率 </a:t>
            </a:r>
            <a:r>
              <a:rPr lang="en-US" altLang="zh-TW" b="0" i="0" dirty="0">
                <a:effectLst/>
                <a:latin typeface="標楷體" panose="03000509000000000000" pitchFamily="65" charset="-120"/>
                <a:ea typeface="標楷體" panose="03000509000000000000" pitchFamily="65" charset="-120"/>
              </a:rPr>
              <a:t>(</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1</a:t>
            </a:r>
            <a:r>
              <a:rPr lang="en-US" altLang="zh-TW" b="0" i="0" dirty="0">
                <a:effectLst/>
                <a:latin typeface="標楷體" panose="03000509000000000000" pitchFamily="65" charset="-120"/>
                <a:ea typeface="標楷體" panose="03000509000000000000" pitchFamily="65" charset="-120"/>
              </a:rPr>
              <a:t>) </a:t>
            </a:r>
            <a:r>
              <a:rPr lang="zh-TW" altLang="en-US" b="0" i="0" dirty="0">
                <a:effectLst/>
                <a:latin typeface="標楷體" panose="03000509000000000000" pitchFamily="65" charset="-120"/>
                <a:ea typeface="標楷體" panose="03000509000000000000" pitchFamily="65" charset="-120"/>
              </a:rPr>
              <a:t>和親子親密度 </a:t>
            </a:r>
            <a:r>
              <a:rPr lang="en-US" altLang="zh-TW" b="0" i="0" dirty="0">
                <a:effectLst/>
                <a:latin typeface="標楷體" panose="03000509000000000000" pitchFamily="65" charset="-120"/>
                <a:ea typeface="標楷體" panose="03000509000000000000" pitchFamily="65" charset="-120"/>
              </a:rPr>
              <a:t>(</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2</a:t>
            </a:r>
            <a:r>
              <a:rPr lang="en-US" altLang="zh-TW" b="0" i="0" dirty="0">
                <a:effectLst/>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D98D9598-3BC0-938F-1271-BD9CCF0A769F}"/>
              </a:ext>
            </a:extLst>
          </p:cNvPr>
          <p:cNvSpPr txBox="1"/>
          <p:nvPr/>
        </p:nvSpPr>
        <p:spPr>
          <a:xfrm>
            <a:off x="968373" y="5905500"/>
            <a:ext cx="3908427" cy="646331"/>
          </a:xfrm>
          <a:prstGeom prst="rect">
            <a:avLst/>
          </a:prstGeom>
          <a:noFill/>
        </p:spPr>
        <p:txBody>
          <a:bodyPr wrap="square">
            <a:spAutoFit/>
          </a:bodyPr>
          <a:lstStyle/>
          <a:p>
            <a:r>
              <a:rPr lang="zh-TW" altLang="en-US" b="0" i="0" dirty="0">
                <a:effectLst/>
                <a:latin typeface="標楷體" panose="03000509000000000000" pitchFamily="65" charset="-120"/>
                <a:ea typeface="標楷體" panose="03000509000000000000" pitchFamily="65" charset="-120"/>
              </a:rPr>
              <a:t>根據</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1</a:t>
            </a:r>
            <a:r>
              <a:rPr lang="zh-TW" altLang="en-US" b="0" i="0" dirty="0">
                <a:effectLst/>
                <a:latin typeface="標楷體" panose="03000509000000000000" pitchFamily="65" charset="-120"/>
                <a:ea typeface="標楷體" panose="03000509000000000000" pitchFamily="65" charset="-120"/>
              </a:rPr>
              <a:t>和</a:t>
            </a:r>
            <a:r>
              <a:rPr lang="en-US" altLang="zh-TW" sz="1800" i="1" kern="1200" dirty="0">
                <a:solidFill>
                  <a:schemeClr val="tx1"/>
                </a:solidFill>
                <a:effectLst/>
                <a:latin typeface="Times New Roman" panose="02020603050405020304" pitchFamily="18" charset="0"/>
                <a:ea typeface="+mn-ea"/>
                <a:cs typeface="Times New Roman" panose="02020603050405020304" pitchFamily="18" charset="0"/>
              </a:rPr>
              <a:t>Y</a:t>
            </a:r>
            <a:r>
              <a:rPr lang="en-US" altLang="zh-TW" sz="1800" i="1" kern="1200" baseline="-25000" dirty="0">
                <a:solidFill>
                  <a:schemeClr val="tx1"/>
                </a:solidFill>
                <a:effectLst/>
                <a:latin typeface="Times New Roman" panose="02020603050405020304" pitchFamily="18" charset="0"/>
                <a:ea typeface="+mn-ea"/>
                <a:cs typeface="Times New Roman" panose="02020603050405020304" pitchFamily="18" charset="0"/>
              </a:rPr>
              <a:t>2</a:t>
            </a:r>
            <a:r>
              <a:rPr lang="zh-TW" altLang="en-US" b="0" i="0" dirty="0">
                <a:effectLst/>
                <a:latin typeface="標楷體" panose="03000509000000000000" pitchFamily="65" charset="-120"/>
                <a:ea typeface="標楷體" panose="03000509000000000000" pitchFamily="65" charset="-120"/>
              </a:rPr>
              <a:t>在數據集中的百分位排名，將目標變數分為四個不同類型</a:t>
            </a:r>
            <a:endParaRPr lang="zh-TW" altLang="en-US" dirty="0">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3EBD9E4E-FAAC-B99A-4598-7DF0A949A512}"/>
              </a:ext>
            </a:extLst>
          </p:cNvPr>
          <p:cNvGrpSpPr/>
          <p:nvPr/>
        </p:nvGrpSpPr>
        <p:grpSpPr>
          <a:xfrm>
            <a:off x="6019800" y="4882754"/>
            <a:ext cx="10713734" cy="5137546"/>
            <a:chOff x="5163503" y="3946374"/>
            <a:chExt cx="10713734" cy="5137546"/>
          </a:xfrm>
        </p:grpSpPr>
        <p:grpSp>
          <p:nvGrpSpPr>
            <p:cNvPr id="31" name="群組 30">
              <a:extLst>
                <a:ext uri="{FF2B5EF4-FFF2-40B4-BE49-F238E27FC236}">
                  <a16:creationId xmlns:a16="http://schemas.microsoft.com/office/drawing/2014/main" id="{EAB0136E-E040-1772-2484-DD3A745B1E88}"/>
                </a:ext>
              </a:extLst>
            </p:cNvPr>
            <p:cNvGrpSpPr/>
            <p:nvPr/>
          </p:nvGrpSpPr>
          <p:grpSpPr>
            <a:xfrm>
              <a:off x="5163503" y="4403574"/>
              <a:ext cx="9067800" cy="4680346"/>
              <a:chOff x="5163503" y="4251174"/>
              <a:chExt cx="9067800" cy="4680346"/>
            </a:xfrm>
          </p:grpSpPr>
          <p:cxnSp>
            <p:nvCxnSpPr>
              <p:cNvPr id="23" name="直線單箭頭接點 22">
                <a:extLst>
                  <a:ext uri="{FF2B5EF4-FFF2-40B4-BE49-F238E27FC236}">
                    <a16:creationId xmlns:a16="http://schemas.microsoft.com/office/drawing/2014/main" id="{3A36B1FA-35A6-46D7-3461-21E4EDDDFF88}"/>
                  </a:ext>
                </a:extLst>
              </p:cNvPr>
              <p:cNvCxnSpPr/>
              <p:nvPr/>
            </p:nvCxnSpPr>
            <p:spPr>
              <a:xfrm>
                <a:off x="5163503" y="6625577"/>
                <a:ext cx="90678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a:extLst>
                  <a:ext uri="{FF2B5EF4-FFF2-40B4-BE49-F238E27FC236}">
                    <a16:creationId xmlns:a16="http://schemas.microsoft.com/office/drawing/2014/main" id="{2497D081-1D99-F965-BAB9-7E22E81C79FD}"/>
                  </a:ext>
                </a:extLst>
              </p:cNvPr>
              <p:cNvCxnSpPr>
                <a:cxnSpLocks/>
              </p:cNvCxnSpPr>
              <p:nvPr/>
            </p:nvCxnSpPr>
            <p:spPr>
              <a:xfrm flipV="1">
                <a:off x="9677400" y="4251174"/>
                <a:ext cx="0" cy="4680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文字方塊 26">
                <a:extLst>
                  <a:ext uri="{FF2B5EF4-FFF2-40B4-BE49-F238E27FC236}">
                    <a16:creationId xmlns:a16="http://schemas.microsoft.com/office/drawing/2014/main" id="{6DC4AC14-7026-4F5B-8900-5D9B7400FBA6}"/>
                  </a:ext>
                </a:extLst>
              </p:cNvPr>
              <p:cNvSpPr txBox="1"/>
              <p:nvPr/>
            </p:nvSpPr>
            <p:spPr>
              <a:xfrm>
                <a:off x="10039830" y="4585578"/>
                <a:ext cx="3832874" cy="1705595"/>
              </a:xfrm>
              <a:prstGeom prst="rect">
                <a:avLst/>
              </a:prstGeom>
              <a:noFill/>
            </p:spPr>
            <p:txBody>
              <a:bodyPr wrap="square" rtlCol="0">
                <a:spAutoFit/>
              </a:bodyPr>
              <a:lstStyle/>
              <a:p>
                <a:pPr algn="ctr">
                  <a:lnSpc>
                    <a:spcPct val="150000"/>
                  </a:lnSpc>
                </a:pPr>
                <a:r>
                  <a:rPr lang="en-US" altLang="zh-TW" b="1" dirty="0">
                    <a:latin typeface="標楷體" panose="03000509000000000000" pitchFamily="65" charset="-120"/>
                    <a:ea typeface="標楷體" panose="03000509000000000000" pitchFamily="65" charset="-120"/>
                  </a:rPr>
                  <a:t>Type 1</a:t>
                </a:r>
              </a:p>
              <a:p>
                <a:pPr marL="285750" indent="-285750">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互動率和親子親密度都在</a:t>
                </a:r>
                <a:r>
                  <a:rPr lang="en-US" altLang="zh-TW" b="0" i="0" dirty="0">
                    <a:effectLst/>
                    <a:latin typeface="Times New Roman" panose="02020603050405020304" pitchFamily="18" charset="0"/>
                    <a:ea typeface="標楷體" panose="03000509000000000000" pitchFamily="65" charset="-120"/>
                    <a:cs typeface="Times New Roman" panose="02020603050405020304" pitchFamily="18" charset="0"/>
                  </a:rPr>
                  <a:t>Top 20%</a:t>
                </a:r>
                <a:r>
                  <a:rPr lang="zh-TW" altLang="en-US" b="0" i="0" dirty="0">
                    <a:effectLst/>
                    <a:latin typeface="標楷體" panose="03000509000000000000" pitchFamily="65" charset="-120"/>
                    <a:ea typeface="標楷體" panose="03000509000000000000" pitchFamily="65" charset="-120"/>
                  </a:rPr>
                  <a:t>的理想類別</a:t>
                </a:r>
                <a:endParaRPr lang="en-US" altLang="zh-TW" b="0" i="0" dirty="0">
                  <a:effectLst/>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具有</a:t>
                </a:r>
                <a:r>
                  <a:rPr lang="zh-TW" altLang="en-US" b="1" i="0" dirty="0">
                    <a:solidFill>
                      <a:srgbClr val="C00000"/>
                    </a:solidFill>
                    <a:effectLst/>
                    <a:latin typeface="標楷體" panose="03000509000000000000" pitchFamily="65" charset="-120"/>
                    <a:ea typeface="標楷體" panose="03000509000000000000" pitchFamily="65" charset="-120"/>
                  </a:rPr>
                  <a:t>高吸引力</a:t>
                </a:r>
                <a:r>
                  <a:rPr lang="zh-TW" altLang="en-US" b="0" i="0" dirty="0">
                    <a:effectLst/>
                    <a:latin typeface="標楷體" panose="03000509000000000000" pitchFamily="65" charset="-120"/>
                    <a:ea typeface="標楷體" panose="03000509000000000000" pitchFamily="65" charset="-120"/>
                  </a:rPr>
                  <a:t>和</a:t>
                </a:r>
                <a:r>
                  <a:rPr lang="zh-TW" altLang="en-US" b="1" dirty="0">
                    <a:solidFill>
                      <a:srgbClr val="C00000"/>
                    </a:solidFill>
                    <a:latin typeface="標楷體" panose="03000509000000000000" pitchFamily="65" charset="-120"/>
                    <a:ea typeface="標楷體" panose="03000509000000000000" pitchFamily="65" charset="-120"/>
                  </a:rPr>
                  <a:t>強烈親子親密度</a:t>
                </a:r>
              </a:p>
            </p:txBody>
          </p:sp>
          <p:sp>
            <p:nvSpPr>
              <p:cNvPr id="28" name="文字方塊 27">
                <a:extLst>
                  <a:ext uri="{FF2B5EF4-FFF2-40B4-BE49-F238E27FC236}">
                    <a16:creationId xmlns:a16="http://schemas.microsoft.com/office/drawing/2014/main" id="{C47F5A6D-9DFB-7197-0363-B34ABC95C535}"/>
                  </a:ext>
                </a:extLst>
              </p:cNvPr>
              <p:cNvSpPr txBox="1"/>
              <p:nvPr/>
            </p:nvSpPr>
            <p:spPr>
              <a:xfrm>
                <a:off x="5597769" y="4610081"/>
                <a:ext cx="3714199" cy="1705595"/>
              </a:xfrm>
              <a:prstGeom prst="rect">
                <a:avLst/>
              </a:prstGeom>
              <a:noFill/>
            </p:spPr>
            <p:txBody>
              <a:bodyPr wrap="square" rtlCol="0">
                <a:spAutoFit/>
              </a:bodyPr>
              <a:lstStyle/>
              <a:p>
                <a:pPr algn="ctr">
                  <a:lnSpc>
                    <a:spcPct val="150000"/>
                  </a:lnSpc>
                </a:pPr>
                <a:r>
                  <a:rPr lang="en-US" altLang="zh-TW" b="1" dirty="0">
                    <a:latin typeface="標楷體" panose="03000509000000000000" pitchFamily="65" charset="-120"/>
                    <a:ea typeface="標楷體" panose="03000509000000000000" pitchFamily="65" charset="-120"/>
                  </a:rPr>
                  <a:t>Type 2</a:t>
                </a: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互動率在</a:t>
                </a:r>
                <a:r>
                  <a:rPr lang="en-US" altLang="zh-TW" b="0" i="0" dirty="0">
                    <a:effectLst/>
                    <a:latin typeface="Times New Roman" panose="02020603050405020304" pitchFamily="18" charset="0"/>
                    <a:ea typeface="標楷體" panose="03000509000000000000" pitchFamily="65" charset="-120"/>
                    <a:cs typeface="Times New Roman" panose="02020603050405020304" pitchFamily="18" charset="0"/>
                  </a:rPr>
                  <a:t>Top 20%</a:t>
                </a:r>
                <a:r>
                  <a:rPr lang="zh-TW" altLang="en-US" dirty="0">
                    <a:latin typeface="標楷體" panose="03000509000000000000" pitchFamily="65" charset="-120"/>
                    <a:ea typeface="標楷體" panose="03000509000000000000" pitchFamily="65" charset="-120"/>
                  </a:rPr>
                  <a:t>但親子親密度不是的觀察結果</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顯示</a:t>
                </a:r>
                <a:r>
                  <a:rPr lang="zh-TW" altLang="en-US" b="1" dirty="0">
                    <a:solidFill>
                      <a:srgbClr val="C00000"/>
                    </a:solidFill>
                    <a:latin typeface="標楷體" panose="03000509000000000000" pitchFamily="65" charset="-120"/>
                    <a:ea typeface="標楷體" panose="03000509000000000000" pitchFamily="65" charset="-120"/>
                  </a:rPr>
                  <a:t>高吸引力</a:t>
                </a:r>
                <a:r>
                  <a:rPr lang="zh-TW" altLang="en-US" dirty="0">
                    <a:latin typeface="標楷體" panose="03000509000000000000" pitchFamily="65" charset="-120"/>
                    <a:ea typeface="標楷體" panose="03000509000000000000" pitchFamily="65" charset="-120"/>
                  </a:rPr>
                  <a:t>但</a:t>
                </a:r>
                <a:r>
                  <a:rPr lang="zh-TW" altLang="en-US" b="1" dirty="0">
                    <a:solidFill>
                      <a:srgbClr val="C00000"/>
                    </a:solidFill>
                    <a:latin typeface="標楷體" panose="03000509000000000000" pitchFamily="65" charset="-120"/>
                    <a:ea typeface="標楷體" panose="03000509000000000000" pitchFamily="65" charset="-120"/>
                  </a:rPr>
                  <a:t>較少親子親密度</a:t>
                </a:r>
              </a:p>
            </p:txBody>
          </p:sp>
          <p:sp>
            <p:nvSpPr>
              <p:cNvPr id="29" name="文字方塊 28">
                <a:extLst>
                  <a:ext uri="{FF2B5EF4-FFF2-40B4-BE49-F238E27FC236}">
                    <a16:creationId xmlns:a16="http://schemas.microsoft.com/office/drawing/2014/main" id="{ECCECB50-CD22-B28B-F48C-968DFD197DBF}"/>
                  </a:ext>
                </a:extLst>
              </p:cNvPr>
              <p:cNvSpPr txBox="1"/>
              <p:nvPr/>
            </p:nvSpPr>
            <p:spPr>
              <a:xfrm>
                <a:off x="5597769" y="7059624"/>
                <a:ext cx="3714198" cy="1567096"/>
              </a:xfrm>
              <a:prstGeom prst="rect">
                <a:avLst/>
              </a:prstGeom>
              <a:noFill/>
            </p:spPr>
            <p:txBody>
              <a:bodyPr wrap="square" rtlCol="0">
                <a:spAutoFit/>
              </a:bodyPr>
              <a:lstStyle/>
              <a:p>
                <a:pPr algn="ctr"/>
                <a:r>
                  <a:rPr lang="en-US" altLang="zh-TW" b="1" dirty="0">
                    <a:latin typeface="標楷體" panose="03000509000000000000" pitchFamily="65" charset="-120"/>
                    <a:ea typeface="標楷體" panose="03000509000000000000" pitchFamily="65" charset="-120"/>
                  </a:rPr>
                  <a:t>Type 4</a:t>
                </a: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包含所有不屬於第一、二或三類型的其他觀察結果</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顯示</a:t>
                </a:r>
                <a:r>
                  <a:rPr lang="zh-TW" altLang="en-US" b="1" dirty="0">
                    <a:solidFill>
                      <a:srgbClr val="C00000"/>
                    </a:solidFill>
                    <a:latin typeface="標楷體" panose="03000509000000000000" pitchFamily="65" charset="-120"/>
                    <a:ea typeface="標楷體" panose="03000509000000000000" pitchFamily="65" charset="-120"/>
                  </a:rPr>
                  <a:t>低吸引力與較少親子親密度</a:t>
                </a:r>
                <a:endParaRPr lang="en-US" altLang="zh-TW" dirty="0">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59ACA160-1328-AA00-A180-2311BA3D8E15}"/>
                  </a:ext>
                </a:extLst>
              </p:cNvPr>
              <p:cNvSpPr txBox="1"/>
              <p:nvPr/>
            </p:nvSpPr>
            <p:spPr>
              <a:xfrm>
                <a:off x="10039830" y="6925751"/>
                <a:ext cx="4149062" cy="1705595"/>
              </a:xfrm>
              <a:prstGeom prst="rect">
                <a:avLst/>
              </a:prstGeom>
              <a:noFill/>
            </p:spPr>
            <p:txBody>
              <a:bodyPr wrap="square" rtlCol="0">
                <a:spAutoFit/>
              </a:bodyPr>
              <a:lstStyle/>
              <a:p>
                <a:pPr algn="ctr">
                  <a:lnSpc>
                    <a:spcPct val="150000"/>
                  </a:lnSpc>
                </a:pPr>
                <a:r>
                  <a:rPr lang="en-US" altLang="zh-TW" b="1" dirty="0">
                    <a:latin typeface="標楷體" panose="03000509000000000000" pitchFamily="65" charset="-120"/>
                    <a:ea typeface="標楷體" panose="03000509000000000000" pitchFamily="65" charset="-120"/>
                  </a:rPr>
                  <a:t>Type 3</a:t>
                </a: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親子親密度在</a:t>
                </a:r>
                <a:r>
                  <a:rPr lang="en-US" altLang="zh-TW" b="0" i="0" dirty="0">
                    <a:effectLst/>
                    <a:latin typeface="Times New Roman" panose="02020603050405020304" pitchFamily="18" charset="0"/>
                    <a:ea typeface="標楷體" panose="03000509000000000000" pitchFamily="65" charset="-120"/>
                    <a:cs typeface="Times New Roman" panose="02020603050405020304" pitchFamily="18" charset="0"/>
                  </a:rPr>
                  <a:t>Top 20%</a:t>
                </a:r>
                <a:r>
                  <a:rPr lang="zh-TW" altLang="en-US" dirty="0">
                    <a:latin typeface="標楷體" panose="03000509000000000000" pitchFamily="65" charset="-120"/>
                    <a:ea typeface="標楷體" panose="03000509000000000000" pitchFamily="65" charset="-120"/>
                  </a:rPr>
                  <a:t>但互動率不是的觀察結果</a:t>
                </a:r>
                <a:endParaRPr lang="en-US" altLang="zh-TW"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反映出</a:t>
                </a:r>
                <a:r>
                  <a:rPr lang="zh-TW" altLang="en-US" b="1" dirty="0">
                    <a:solidFill>
                      <a:srgbClr val="C00000"/>
                    </a:solidFill>
                    <a:latin typeface="標楷體" panose="03000509000000000000" pitchFamily="65" charset="-120"/>
                    <a:ea typeface="標楷體" panose="03000509000000000000" pitchFamily="65" charset="-120"/>
                  </a:rPr>
                  <a:t>強烈親子親密度</a:t>
                </a:r>
                <a:r>
                  <a:rPr lang="zh-TW" altLang="en-US" dirty="0">
                    <a:latin typeface="標楷體" panose="03000509000000000000" pitchFamily="65" charset="-120"/>
                    <a:ea typeface="標楷體" panose="03000509000000000000" pitchFamily="65" charset="-120"/>
                  </a:rPr>
                  <a:t>但</a:t>
                </a:r>
                <a:r>
                  <a:rPr lang="zh-TW" altLang="en-US" b="1" dirty="0">
                    <a:solidFill>
                      <a:srgbClr val="C00000"/>
                    </a:solidFill>
                    <a:latin typeface="標楷體" panose="03000509000000000000" pitchFamily="65" charset="-120"/>
                    <a:ea typeface="標楷體" panose="03000509000000000000" pitchFamily="65" charset="-120"/>
                  </a:rPr>
                  <a:t>較少吸引力</a:t>
                </a:r>
              </a:p>
            </p:txBody>
          </p:sp>
        </p:grpSp>
        <p:sp>
          <p:nvSpPr>
            <p:cNvPr id="32" name="文字方塊 31">
              <a:extLst>
                <a:ext uri="{FF2B5EF4-FFF2-40B4-BE49-F238E27FC236}">
                  <a16:creationId xmlns:a16="http://schemas.microsoft.com/office/drawing/2014/main" id="{B2001B3C-932D-ED2E-5011-D674A431DD89}"/>
                </a:ext>
              </a:extLst>
            </p:cNvPr>
            <p:cNvSpPr txBox="1"/>
            <p:nvPr/>
          </p:nvSpPr>
          <p:spPr>
            <a:xfrm>
              <a:off x="8686800" y="3946374"/>
              <a:ext cx="1905000" cy="400110"/>
            </a:xfrm>
            <a:prstGeom prst="rect">
              <a:avLst/>
            </a:prstGeom>
            <a:noFill/>
          </p:spPr>
          <p:txBody>
            <a:bodyPr wrap="square" rtlCol="0">
              <a:spAutoFit/>
            </a:bodyPr>
            <a:lstStyle/>
            <a:p>
              <a:pPr algn="ct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Eye-catching</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2">
              <a:extLst>
                <a:ext uri="{FF2B5EF4-FFF2-40B4-BE49-F238E27FC236}">
                  <a16:creationId xmlns:a16="http://schemas.microsoft.com/office/drawing/2014/main" id="{2658390A-40C1-F3FF-F6E2-832711952A9C}"/>
                </a:ext>
              </a:extLst>
            </p:cNvPr>
            <p:cNvSpPr txBox="1"/>
            <p:nvPr/>
          </p:nvSpPr>
          <p:spPr>
            <a:xfrm>
              <a:off x="13972237" y="6577922"/>
              <a:ext cx="1905000" cy="400110"/>
            </a:xfrm>
            <a:prstGeom prst="rect">
              <a:avLst/>
            </a:prstGeom>
            <a:noFill/>
          </p:spPr>
          <p:txBody>
            <a:bodyPr wrap="square" rtlCol="0">
              <a:spAutoFit/>
            </a:bodyPr>
            <a:lstStyle/>
            <a:p>
              <a:pPr algn="ct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Intimacy</a:t>
              </a:r>
              <a:endParaRPr lang="zh-TW" altLang="en-US" sz="2000" b="1" dirty="0">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37" name="群組 36">
            <a:extLst>
              <a:ext uri="{FF2B5EF4-FFF2-40B4-BE49-F238E27FC236}">
                <a16:creationId xmlns:a16="http://schemas.microsoft.com/office/drawing/2014/main" id="{F35F5C43-E036-7F20-E09B-2B1C1F362125}"/>
              </a:ext>
            </a:extLst>
          </p:cNvPr>
          <p:cNvGrpSpPr/>
          <p:nvPr/>
        </p:nvGrpSpPr>
        <p:grpSpPr>
          <a:xfrm>
            <a:off x="1010907" y="7124700"/>
            <a:ext cx="1409316" cy="991041"/>
            <a:chOff x="1295400" y="2275999"/>
            <a:chExt cx="1256916" cy="852746"/>
          </a:xfrm>
        </p:grpSpPr>
        <p:sp>
          <p:nvSpPr>
            <p:cNvPr id="38" name="Freeform 7">
              <a:extLst>
                <a:ext uri="{FF2B5EF4-FFF2-40B4-BE49-F238E27FC236}">
                  <a16:creationId xmlns:a16="http://schemas.microsoft.com/office/drawing/2014/main" id="{59BC887D-F841-3BDA-3595-E7AF711ED51E}"/>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TextBox 8">
              <a:extLst>
                <a:ext uri="{FF2B5EF4-FFF2-40B4-BE49-F238E27FC236}">
                  <a16:creationId xmlns:a16="http://schemas.microsoft.com/office/drawing/2014/main" id="{4063BC1B-2D6A-DC4C-20AE-B856766039C6}"/>
                </a:ext>
              </a:extLst>
            </p:cNvPr>
            <p:cNvSpPr txBox="1"/>
            <p:nvPr/>
          </p:nvSpPr>
          <p:spPr>
            <a:xfrm>
              <a:off x="1381472" y="2275999"/>
              <a:ext cx="1084772" cy="789187"/>
            </a:xfrm>
            <a:prstGeom prst="rect">
              <a:avLst/>
            </a:prstGeom>
          </p:spPr>
          <p:txBody>
            <a:bodyPr lIns="0" tIns="0" rIns="0" bIns="0" rtlCol="0" anchor="t">
              <a:spAutoFit/>
            </a:bodyPr>
            <a:lstStyle/>
            <a:p>
              <a:pPr>
                <a:lnSpc>
                  <a:spcPts val="8500"/>
                </a:lnSpc>
              </a:pPr>
              <a:r>
                <a:rPr lang="en-US" altLang="zh-TW" sz="3000" b="1" dirty="0">
                  <a:solidFill>
                    <a:srgbClr val="91612F"/>
                  </a:solidFill>
                  <a:latin typeface="Linux Biolinum"/>
                </a:rPr>
                <a:t>Step 3</a:t>
              </a:r>
              <a:endParaRPr lang="en-US" sz="3000" b="1" dirty="0">
                <a:solidFill>
                  <a:srgbClr val="91612F"/>
                </a:solidFill>
                <a:latin typeface="Linux Biolinum"/>
              </a:endParaRPr>
            </a:p>
          </p:txBody>
        </p:sp>
      </p:grpSp>
      <p:sp>
        <p:nvSpPr>
          <p:cNvPr id="40" name="文字方塊 39">
            <a:extLst>
              <a:ext uri="{FF2B5EF4-FFF2-40B4-BE49-F238E27FC236}">
                <a16:creationId xmlns:a16="http://schemas.microsoft.com/office/drawing/2014/main" id="{B116D47A-564A-35F7-77C3-84727B2BCC67}"/>
              </a:ext>
            </a:extLst>
          </p:cNvPr>
          <p:cNvSpPr txBox="1"/>
          <p:nvPr/>
        </p:nvSpPr>
        <p:spPr>
          <a:xfrm>
            <a:off x="981090" y="8381606"/>
            <a:ext cx="4157158" cy="1200329"/>
          </a:xfrm>
          <a:prstGeom prst="rect">
            <a:avLst/>
          </a:prstGeom>
          <a:noFill/>
        </p:spPr>
        <p:txBody>
          <a:bodyPr wrap="square">
            <a:spAutoFit/>
          </a:bodyPr>
          <a:lstStyle/>
          <a:p>
            <a:r>
              <a:rPr lang="zh-TW" altLang="en-US" b="0" i="0" dirty="0">
                <a:effectLst/>
                <a:latin typeface="標楷體" panose="03000509000000000000" pitchFamily="65" charset="-120"/>
                <a:ea typeface="標楷體" panose="03000509000000000000" pitchFamily="65" charset="-120"/>
              </a:rPr>
              <a:t>將</a:t>
            </a:r>
            <a:r>
              <a:rPr lang="en-US" altLang="zh-TW" b="0" i="0" dirty="0">
                <a:effectLst/>
                <a:latin typeface="標楷體" panose="03000509000000000000" pitchFamily="65" charset="-120"/>
                <a:ea typeface="標楷體" panose="03000509000000000000" pitchFamily="65" charset="-120"/>
              </a:rPr>
              <a:t>'</a:t>
            </a:r>
            <a:r>
              <a:rPr lang="zh-TW" altLang="en-US" b="0" i="0" dirty="0">
                <a:effectLst/>
                <a:latin typeface="標楷體" panose="03000509000000000000" pitchFamily="65" charset="-120"/>
                <a:ea typeface="標楷體" panose="03000509000000000000" pitchFamily="65" charset="-120"/>
              </a:rPr>
              <a:t>決策變數</a:t>
            </a:r>
            <a:r>
              <a:rPr lang="en-US" altLang="zh-TW" b="0" i="0" dirty="0">
                <a:effectLst/>
                <a:latin typeface="標楷體" panose="03000509000000000000" pitchFamily="65" charset="-120"/>
                <a:ea typeface="標楷體" panose="03000509000000000000" pitchFamily="65" charset="-120"/>
              </a:rPr>
              <a:t>'</a:t>
            </a:r>
            <a:r>
              <a:rPr lang="zh-TW" altLang="en-US" b="0" i="0" dirty="0">
                <a:effectLst/>
                <a:latin typeface="標楷體" panose="03000509000000000000" pitchFamily="65" charset="-120"/>
                <a:ea typeface="標楷體" panose="03000509000000000000" pitchFamily="65" charset="-120"/>
              </a:rPr>
              <a:t>進行數值編碼，</a:t>
            </a:r>
            <a:r>
              <a:rPr lang="en-US" altLang="zh-TW" b="0" i="0" dirty="0">
                <a:effectLst/>
                <a:latin typeface="標楷體" panose="03000509000000000000" pitchFamily="65" charset="-120"/>
                <a:ea typeface="標楷體" panose="03000509000000000000" pitchFamily="65" charset="-120"/>
              </a:rPr>
              <a:t>'Type 1'</a:t>
            </a:r>
            <a:r>
              <a:rPr lang="zh-TW" altLang="en-US" b="0" i="0" dirty="0">
                <a:effectLst/>
                <a:latin typeface="標楷體" panose="03000509000000000000" pitchFamily="65" charset="-120"/>
                <a:ea typeface="標楷體" panose="03000509000000000000" pitchFamily="65" charset="-120"/>
              </a:rPr>
              <a:t>表示為</a:t>
            </a:r>
            <a:r>
              <a:rPr lang="en-US" altLang="zh-TW" b="0" i="0" dirty="0">
                <a:effectLst/>
                <a:latin typeface="標楷體" panose="03000509000000000000" pitchFamily="65" charset="-120"/>
                <a:ea typeface="標楷體" panose="03000509000000000000" pitchFamily="65" charset="-120"/>
              </a:rPr>
              <a:t>1</a:t>
            </a:r>
            <a:r>
              <a:rPr lang="zh-TW" altLang="en-US" b="0" i="0" dirty="0">
                <a:effectLst/>
                <a:latin typeface="標楷體" panose="03000509000000000000" pitchFamily="65" charset="-120"/>
                <a:ea typeface="標楷體" panose="03000509000000000000" pitchFamily="65" charset="-120"/>
              </a:rPr>
              <a:t>，</a:t>
            </a:r>
            <a:r>
              <a:rPr lang="en-US" altLang="zh-TW" b="0" i="0" dirty="0">
                <a:effectLst/>
                <a:latin typeface="標楷體" panose="03000509000000000000" pitchFamily="65" charset="-120"/>
                <a:ea typeface="標楷體" panose="03000509000000000000" pitchFamily="65" charset="-120"/>
              </a:rPr>
              <a:t>'Type 2'</a:t>
            </a:r>
            <a:r>
              <a:rPr lang="zh-TW" altLang="en-US" b="0" i="0" dirty="0">
                <a:effectLst/>
                <a:latin typeface="標楷體" panose="03000509000000000000" pitchFamily="65" charset="-120"/>
                <a:ea typeface="標楷體" panose="03000509000000000000" pitchFamily="65" charset="-120"/>
              </a:rPr>
              <a:t>為</a:t>
            </a:r>
            <a:r>
              <a:rPr lang="en-US" altLang="zh-TW" b="0" i="0" dirty="0">
                <a:effectLst/>
                <a:latin typeface="標楷體" panose="03000509000000000000" pitchFamily="65" charset="-120"/>
                <a:ea typeface="標楷體" panose="03000509000000000000" pitchFamily="65" charset="-120"/>
              </a:rPr>
              <a:t>2</a:t>
            </a:r>
            <a:r>
              <a:rPr lang="zh-TW" altLang="en-US" b="0" i="0" dirty="0">
                <a:effectLst/>
                <a:latin typeface="標楷體" panose="03000509000000000000" pitchFamily="65" charset="-120"/>
                <a:ea typeface="標楷體" panose="03000509000000000000" pitchFamily="65" charset="-120"/>
              </a:rPr>
              <a:t>，</a:t>
            </a:r>
            <a:r>
              <a:rPr lang="en-US" altLang="zh-TW" b="0" i="0" dirty="0">
                <a:effectLst/>
                <a:latin typeface="標楷體" panose="03000509000000000000" pitchFamily="65" charset="-120"/>
                <a:ea typeface="標楷體" panose="03000509000000000000" pitchFamily="65" charset="-120"/>
              </a:rPr>
              <a:t>'Type 3'</a:t>
            </a:r>
            <a:r>
              <a:rPr lang="zh-TW" altLang="en-US" b="0" i="0" dirty="0">
                <a:effectLst/>
                <a:latin typeface="標楷體" panose="03000509000000000000" pitchFamily="65" charset="-120"/>
                <a:ea typeface="標楷體" panose="03000509000000000000" pitchFamily="65" charset="-120"/>
              </a:rPr>
              <a:t>為</a:t>
            </a:r>
            <a:r>
              <a:rPr lang="en-US" altLang="zh-TW" b="0" i="0" dirty="0">
                <a:effectLst/>
                <a:latin typeface="標楷體" panose="03000509000000000000" pitchFamily="65" charset="-120"/>
                <a:ea typeface="標楷體" panose="03000509000000000000" pitchFamily="65" charset="-120"/>
              </a:rPr>
              <a:t>3</a:t>
            </a:r>
            <a:r>
              <a:rPr lang="zh-TW" altLang="en-US" b="0" i="0" dirty="0">
                <a:effectLst/>
                <a:latin typeface="標楷體" panose="03000509000000000000" pitchFamily="65" charset="-120"/>
                <a:ea typeface="標楷體" panose="03000509000000000000" pitchFamily="65" charset="-120"/>
              </a:rPr>
              <a:t>，</a:t>
            </a:r>
            <a:r>
              <a:rPr lang="en-US" altLang="zh-TW" b="0" i="0" dirty="0">
                <a:effectLst/>
                <a:latin typeface="標楷體" panose="03000509000000000000" pitchFamily="65" charset="-120"/>
                <a:ea typeface="標楷體" panose="03000509000000000000" pitchFamily="65" charset="-120"/>
              </a:rPr>
              <a:t>'Type 4'</a:t>
            </a:r>
            <a:r>
              <a:rPr lang="zh-TW" altLang="en-US" b="0" i="0" dirty="0">
                <a:effectLst/>
                <a:latin typeface="標楷體" panose="03000509000000000000" pitchFamily="65" charset="-120"/>
                <a:ea typeface="標楷體" panose="03000509000000000000" pitchFamily="65" charset="-120"/>
              </a:rPr>
              <a:t>為</a:t>
            </a:r>
            <a:r>
              <a:rPr lang="en-US" altLang="zh-TW" b="0" i="0" dirty="0">
                <a:effectLst/>
                <a:latin typeface="標楷體" panose="03000509000000000000" pitchFamily="65" charset="-120"/>
                <a:ea typeface="標楷體" panose="03000509000000000000" pitchFamily="65" charset="-120"/>
              </a:rPr>
              <a:t>4</a:t>
            </a:r>
            <a:r>
              <a:rPr lang="zh-TW" altLang="en-US" b="0" i="0" dirty="0">
                <a:effectLst/>
                <a:latin typeface="標楷體" panose="03000509000000000000" pitchFamily="65" charset="-120"/>
                <a:ea typeface="標楷體" panose="03000509000000000000" pitchFamily="65" charset="-120"/>
              </a:rPr>
              <a:t>，使決策樹算法可以將這四種類型作為目標變數</a:t>
            </a:r>
            <a:r>
              <a:rPr lang="en-US" altLang="zh-TW" b="0" i="0" dirty="0">
                <a:effectLst/>
                <a:latin typeface="標楷體" panose="03000509000000000000" pitchFamily="65" charset="-120"/>
                <a:ea typeface="標楷體" panose="03000509000000000000" pitchFamily="65" charset="-120"/>
              </a:rPr>
              <a:t>(Y)</a:t>
            </a:r>
            <a:r>
              <a:rPr lang="zh-TW" altLang="en-US" b="0" i="0" dirty="0">
                <a:effectLst/>
                <a:latin typeface="標楷體" panose="03000509000000000000" pitchFamily="65" charset="-120"/>
                <a:ea typeface="標楷體" panose="03000509000000000000" pitchFamily="65" charset="-120"/>
              </a:rPr>
              <a:t>使用</a:t>
            </a:r>
            <a:endParaRPr lang="zh-TW" altLang="en-US" dirty="0">
              <a:latin typeface="標楷體" panose="03000509000000000000" pitchFamily="65" charset="-120"/>
              <a:ea typeface="標楷體" panose="03000509000000000000" pitchFamily="65" charset="-120"/>
            </a:endParaRPr>
          </a:p>
        </p:txBody>
      </p:sp>
      <p:sp>
        <p:nvSpPr>
          <p:cNvPr id="46" name="文字方塊 45">
            <a:extLst>
              <a:ext uri="{FF2B5EF4-FFF2-40B4-BE49-F238E27FC236}">
                <a16:creationId xmlns:a16="http://schemas.microsoft.com/office/drawing/2014/main" id="{947FCEC0-8524-6DB1-3B63-003384D9B80C}"/>
              </a:ext>
            </a:extLst>
          </p:cNvPr>
          <p:cNvSpPr txBox="1"/>
          <p:nvPr/>
        </p:nvSpPr>
        <p:spPr>
          <a:xfrm>
            <a:off x="968373" y="1409700"/>
            <a:ext cx="9144000" cy="584775"/>
          </a:xfrm>
          <a:prstGeom prst="rect">
            <a:avLst/>
          </a:prstGeom>
          <a:noFill/>
        </p:spPr>
        <p:txBody>
          <a:bodyPr wrap="square">
            <a:spAutoFit/>
          </a:bodyPr>
          <a:lstStyle/>
          <a:p>
            <a:r>
              <a:rPr lang="en-US" altLang="zh-TW" sz="3200" b="1" dirty="0">
                <a:effectLst/>
                <a:latin typeface="Times New Roman" panose="02020603050405020304" pitchFamily="18" charset="0"/>
                <a:ea typeface="標楷體" panose="03000509000000000000" pitchFamily="65" charset="-120"/>
              </a:rPr>
              <a:t>Target variables</a:t>
            </a:r>
            <a:endParaRPr lang="zh-TW" altLang="en-US" sz="3200" b="1" dirty="0"/>
          </a:p>
        </p:txBody>
      </p:sp>
      <p:cxnSp>
        <p:nvCxnSpPr>
          <p:cNvPr id="49" name="直線接點 48">
            <a:extLst>
              <a:ext uri="{FF2B5EF4-FFF2-40B4-BE49-F238E27FC236}">
                <a16:creationId xmlns:a16="http://schemas.microsoft.com/office/drawing/2014/main" id="{BC908B9B-4EBB-2B5B-E99A-6C65CAD79BBC}"/>
              </a:ext>
            </a:extLst>
          </p:cNvPr>
          <p:cNvCxnSpPr>
            <a:cxnSpLocks/>
          </p:cNvCxnSpPr>
          <p:nvPr/>
        </p:nvCxnSpPr>
        <p:spPr>
          <a:xfrm>
            <a:off x="0" y="4610100"/>
            <a:ext cx="18364200" cy="0"/>
          </a:xfrm>
          <a:prstGeom prst="line">
            <a:avLst/>
          </a:prstGeom>
          <a:ln w="12700">
            <a:solidFill>
              <a:srgbClr val="565341"/>
            </a:solidFill>
            <a:prstDash val="lgDash"/>
          </a:ln>
        </p:spPr>
        <p:style>
          <a:lnRef idx="1">
            <a:schemeClr val="accent1"/>
          </a:lnRef>
          <a:fillRef idx="0">
            <a:schemeClr val="accent1"/>
          </a:fillRef>
          <a:effectRef idx="0">
            <a:schemeClr val="accent1"/>
          </a:effectRef>
          <a:fontRef idx="minor">
            <a:schemeClr val="tx1"/>
          </a:fontRef>
        </p:style>
      </p:cxnSp>
      <p:grpSp>
        <p:nvGrpSpPr>
          <p:cNvPr id="51" name="Group 11">
            <a:extLst>
              <a:ext uri="{FF2B5EF4-FFF2-40B4-BE49-F238E27FC236}">
                <a16:creationId xmlns:a16="http://schemas.microsoft.com/office/drawing/2014/main" id="{9B78B072-29F2-0AF8-4090-746536235BE0}"/>
              </a:ext>
            </a:extLst>
          </p:cNvPr>
          <p:cNvGrpSpPr/>
          <p:nvPr/>
        </p:nvGrpSpPr>
        <p:grpSpPr>
          <a:xfrm>
            <a:off x="-1" y="0"/>
            <a:ext cx="18288000" cy="1076900"/>
            <a:chOff x="0" y="0"/>
            <a:chExt cx="14077860" cy="902498"/>
          </a:xfrm>
        </p:grpSpPr>
        <p:sp>
          <p:nvSpPr>
            <p:cNvPr id="52" name="Freeform 12">
              <a:extLst>
                <a:ext uri="{FF2B5EF4-FFF2-40B4-BE49-F238E27FC236}">
                  <a16:creationId xmlns:a16="http://schemas.microsoft.com/office/drawing/2014/main" id="{E5017957-58D9-459B-5CB3-C47CFDE4411C}"/>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53" name="Freeform 2">
            <a:extLst>
              <a:ext uri="{FF2B5EF4-FFF2-40B4-BE49-F238E27FC236}">
                <a16:creationId xmlns:a16="http://schemas.microsoft.com/office/drawing/2014/main" id="{D50FF022-008D-BE6B-FB44-90152A3EC3DC}"/>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4" name="TextBox 4">
            <a:extLst>
              <a:ext uri="{FF2B5EF4-FFF2-40B4-BE49-F238E27FC236}">
                <a16:creationId xmlns:a16="http://schemas.microsoft.com/office/drawing/2014/main" id="{45E88822-38C6-DFDA-C5C1-AEDE83A41A43}"/>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5" name="TextBox 6">
            <a:extLst>
              <a:ext uri="{FF2B5EF4-FFF2-40B4-BE49-F238E27FC236}">
                <a16:creationId xmlns:a16="http://schemas.microsoft.com/office/drawing/2014/main" id="{0B735330-F37A-8FC3-F7BB-F726397A32BF}"/>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56" name="TextBox 7">
            <a:extLst>
              <a:ext uri="{FF2B5EF4-FFF2-40B4-BE49-F238E27FC236}">
                <a16:creationId xmlns:a16="http://schemas.microsoft.com/office/drawing/2014/main" id="{7275DC0C-FB6F-41BF-F520-EB918E37D4A2}"/>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57" name="TextBox 8">
            <a:extLst>
              <a:ext uri="{FF2B5EF4-FFF2-40B4-BE49-F238E27FC236}">
                <a16:creationId xmlns:a16="http://schemas.microsoft.com/office/drawing/2014/main" id="{0BA78F3F-24B2-FB38-9FAA-4120B687C8BD}"/>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58" name="TextBox 9">
            <a:extLst>
              <a:ext uri="{FF2B5EF4-FFF2-40B4-BE49-F238E27FC236}">
                <a16:creationId xmlns:a16="http://schemas.microsoft.com/office/drawing/2014/main" id="{3D1452CD-2F53-AA38-4F5E-AD87E0F0522E}"/>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pic>
        <p:nvPicPr>
          <p:cNvPr id="3" name="圖片 2">
            <a:extLst>
              <a:ext uri="{FF2B5EF4-FFF2-40B4-BE49-F238E27FC236}">
                <a16:creationId xmlns:a16="http://schemas.microsoft.com/office/drawing/2014/main" id="{E305E558-E65B-FE14-29E7-FFC8245434A9}"/>
              </a:ext>
            </a:extLst>
          </p:cNvPr>
          <p:cNvPicPr>
            <a:picLocks noChangeAspect="1"/>
          </p:cNvPicPr>
          <p:nvPr/>
        </p:nvPicPr>
        <p:blipFill>
          <a:blip r:embed="rId8"/>
          <a:stretch>
            <a:fillRect/>
          </a:stretch>
        </p:blipFill>
        <p:spPr>
          <a:xfrm>
            <a:off x="12461048" y="4997521"/>
            <a:ext cx="703031" cy="703031"/>
          </a:xfrm>
          <a:prstGeom prst="rect">
            <a:avLst/>
          </a:prstGeom>
        </p:spPr>
      </p:pic>
    </p:spTree>
    <p:extLst>
      <p:ext uri="{BB962C8B-B14F-4D97-AF65-F5344CB8AC3E}">
        <p14:creationId xmlns:p14="http://schemas.microsoft.com/office/powerpoint/2010/main" val="229020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16</a:t>
            </a:r>
          </a:p>
        </p:txBody>
      </p:sp>
      <p:grpSp>
        <p:nvGrpSpPr>
          <p:cNvPr id="9" name="群組 8">
            <a:extLst>
              <a:ext uri="{FF2B5EF4-FFF2-40B4-BE49-F238E27FC236}">
                <a16:creationId xmlns:a16="http://schemas.microsoft.com/office/drawing/2014/main" id="{6769082A-37E0-5BE3-BC1A-F32D58B51E84}"/>
              </a:ext>
            </a:extLst>
          </p:cNvPr>
          <p:cNvGrpSpPr/>
          <p:nvPr/>
        </p:nvGrpSpPr>
        <p:grpSpPr>
          <a:xfrm>
            <a:off x="304800" y="8091043"/>
            <a:ext cx="3056008" cy="1937887"/>
            <a:chOff x="376305" y="7218641"/>
            <a:chExt cx="3970787" cy="2602016"/>
          </a:xfrm>
        </p:grpSpPr>
        <p:sp>
          <p:nvSpPr>
            <p:cNvPr id="10" name="Freeform 3">
              <a:extLst>
                <a:ext uri="{FF2B5EF4-FFF2-40B4-BE49-F238E27FC236}">
                  <a16:creationId xmlns:a16="http://schemas.microsoft.com/office/drawing/2014/main" id="{327AB239-396F-E211-132B-D23CB3CD2AD7}"/>
                </a:ext>
              </a:extLst>
            </p:cNvPr>
            <p:cNvSpPr/>
            <p:nvPr/>
          </p:nvSpPr>
          <p:spPr>
            <a:xfrm>
              <a:off x="376305" y="7218641"/>
              <a:ext cx="3970787" cy="2602016"/>
            </a:xfrm>
            <a:custGeom>
              <a:avLst/>
              <a:gdLst/>
              <a:ahLst/>
              <a:cxnLst/>
              <a:rect l="l" t="t" r="r" b="b"/>
              <a:pathLst>
                <a:path w="10292154" h="8394818">
                  <a:moveTo>
                    <a:pt x="0" y="0"/>
                  </a:moveTo>
                  <a:lnTo>
                    <a:pt x="10292155" y="0"/>
                  </a:lnTo>
                  <a:lnTo>
                    <a:pt x="10292155" y="8394818"/>
                  </a:lnTo>
                  <a:lnTo>
                    <a:pt x="0" y="8394818"/>
                  </a:lnTo>
                  <a:lnTo>
                    <a:pt x="0" y="0"/>
                  </a:lnTo>
                  <a:close/>
                </a:path>
              </a:pathLst>
            </a:custGeom>
            <a:blipFill>
              <a:blip r:embed="rId2"/>
              <a:stretch>
                <a:fillRect/>
              </a:stretch>
            </a:blipFill>
          </p:spPr>
        </p:sp>
        <p:sp>
          <p:nvSpPr>
            <p:cNvPr id="11" name="矩形 10">
              <a:extLst>
                <a:ext uri="{FF2B5EF4-FFF2-40B4-BE49-F238E27FC236}">
                  <a16:creationId xmlns:a16="http://schemas.microsoft.com/office/drawing/2014/main" id="{D5C5A99E-E61C-DA48-5AE0-53FFBE79CA19}"/>
                </a:ext>
              </a:extLst>
            </p:cNvPr>
            <p:cNvSpPr/>
            <p:nvPr/>
          </p:nvSpPr>
          <p:spPr>
            <a:xfrm>
              <a:off x="1853574" y="8069726"/>
              <a:ext cx="799950" cy="341067"/>
            </a:xfrm>
            <a:prstGeom prst="rect">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Group 11">
            <a:extLst>
              <a:ext uri="{FF2B5EF4-FFF2-40B4-BE49-F238E27FC236}">
                <a16:creationId xmlns:a16="http://schemas.microsoft.com/office/drawing/2014/main" id="{A07800F2-8213-04E3-E1A2-008197BC43E7}"/>
              </a:ext>
            </a:extLst>
          </p:cNvPr>
          <p:cNvGrpSpPr/>
          <p:nvPr/>
        </p:nvGrpSpPr>
        <p:grpSpPr>
          <a:xfrm>
            <a:off x="-1" y="0"/>
            <a:ext cx="18288000" cy="1076900"/>
            <a:chOff x="0" y="0"/>
            <a:chExt cx="14077860" cy="902498"/>
          </a:xfrm>
        </p:grpSpPr>
        <p:sp>
          <p:nvSpPr>
            <p:cNvPr id="13" name="Freeform 12">
              <a:extLst>
                <a:ext uri="{FF2B5EF4-FFF2-40B4-BE49-F238E27FC236}">
                  <a16:creationId xmlns:a16="http://schemas.microsoft.com/office/drawing/2014/main" id="{BA03784F-75D0-5D93-A213-EF13B621BAFC}"/>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14" name="Freeform 2">
            <a:extLst>
              <a:ext uri="{FF2B5EF4-FFF2-40B4-BE49-F238E27FC236}">
                <a16:creationId xmlns:a16="http://schemas.microsoft.com/office/drawing/2014/main" id="{4715AEE7-B518-69F5-302D-8D38BA9F21CB}"/>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4">
            <a:extLst>
              <a:ext uri="{FF2B5EF4-FFF2-40B4-BE49-F238E27FC236}">
                <a16:creationId xmlns:a16="http://schemas.microsoft.com/office/drawing/2014/main" id="{0945DF27-9744-1435-B872-E72E08D79C59}"/>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16" name="TextBox 6">
            <a:extLst>
              <a:ext uri="{FF2B5EF4-FFF2-40B4-BE49-F238E27FC236}">
                <a16:creationId xmlns:a16="http://schemas.microsoft.com/office/drawing/2014/main" id="{1D42CAD9-257A-B00A-2B3F-191170D49C8D}"/>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17" name="TextBox 7">
            <a:extLst>
              <a:ext uri="{FF2B5EF4-FFF2-40B4-BE49-F238E27FC236}">
                <a16:creationId xmlns:a16="http://schemas.microsoft.com/office/drawing/2014/main" id="{586619C3-A605-B38C-B7E6-780C88D292B0}"/>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03. Methodology</a:t>
            </a:r>
          </a:p>
        </p:txBody>
      </p:sp>
      <p:sp>
        <p:nvSpPr>
          <p:cNvPr id="18" name="TextBox 8">
            <a:extLst>
              <a:ext uri="{FF2B5EF4-FFF2-40B4-BE49-F238E27FC236}">
                <a16:creationId xmlns:a16="http://schemas.microsoft.com/office/drawing/2014/main" id="{097C37DA-3900-C43E-4F77-E69A74879CD3}"/>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19" name="TextBox 9">
            <a:extLst>
              <a:ext uri="{FF2B5EF4-FFF2-40B4-BE49-F238E27FC236}">
                <a16:creationId xmlns:a16="http://schemas.microsoft.com/office/drawing/2014/main" id="{68CA94F6-2AAC-4638-51A1-09163D2098F3}"/>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3" name="文字方塊 2">
            <a:extLst>
              <a:ext uri="{FF2B5EF4-FFF2-40B4-BE49-F238E27FC236}">
                <a16:creationId xmlns:a16="http://schemas.microsoft.com/office/drawing/2014/main" id="{D2804509-8187-ABF5-B93B-DFF916C16534}"/>
              </a:ext>
            </a:extLst>
          </p:cNvPr>
          <p:cNvSpPr txBox="1"/>
          <p:nvPr/>
        </p:nvSpPr>
        <p:spPr>
          <a:xfrm>
            <a:off x="770308" y="1699161"/>
            <a:ext cx="9144000" cy="584775"/>
          </a:xfrm>
          <a:prstGeom prst="rect">
            <a:avLst/>
          </a:prstGeom>
          <a:noFill/>
        </p:spPr>
        <p:txBody>
          <a:bodyPr wrap="square">
            <a:spAutoFit/>
          </a:bodyPr>
          <a:lstStyle/>
          <a:p>
            <a:pPr algn="just"/>
            <a:r>
              <a:rPr lang="en-US" altLang="zh-TW" sz="3200" b="1" dirty="0">
                <a:latin typeface="Times New Roman" panose="02020603050405020304" pitchFamily="18" charset="0"/>
                <a:ea typeface="標楷體" panose="03000509000000000000" pitchFamily="65" charset="-120"/>
              </a:rPr>
              <a:t>Modelling and validation</a:t>
            </a:r>
            <a:endParaRPr lang="zh-TW" altLang="zh-TW" sz="3200" b="1" dirty="0">
              <a:latin typeface="Times New Roman" panose="02020603050405020304" pitchFamily="18" charset="0"/>
              <a:ea typeface="標楷體" panose="03000509000000000000" pitchFamily="65" charset="-120"/>
            </a:endParaRPr>
          </a:p>
        </p:txBody>
      </p:sp>
      <p:pic>
        <p:nvPicPr>
          <p:cNvPr id="6" name="圖片 5">
            <a:extLst>
              <a:ext uri="{FF2B5EF4-FFF2-40B4-BE49-F238E27FC236}">
                <a16:creationId xmlns:a16="http://schemas.microsoft.com/office/drawing/2014/main" id="{93B0048E-266D-7770-FFF6-C5C268A10A63}"/>
              </a:ext>
            </a:extLst>
          </p:cNvPr>
          <p:cNvPicPr>
            <a:picLocks noChangeAspect="1"/>
          </p:cNvPicPr>
          <p:nvPr/>
        </p:nvPicPr>
        <p:blipFill>
          <a:blip r:embed="rId5"/>
          <a:stretch>
            <a:fillRect/>
          </a:stretch>
        </p:blipFill>
        <p:spPr>
          <a:xfrm>
            <a:off x="2711229" y="3963494"/>
            <a:ext cx="1935893" cy="1935893"/>
          </a:xfrm>
          <a:prstGeom prst="rect">
            <a:avLst/>
          </a:prstGeom>
        </p:spPr>
      </p:pic>
      <p:sp>
        <p:nvSpPr>
          <p:cNvPr id="8" name="文字方塊 7">
            <a:extLst>
              <a:ext uri="{FF2B5EF4-FFF2-40B4-BE49-F238E27FC236}">
                <a16:creationId xmlns:a16="http://schemas.microsoft.com/office/drawing/2014/main" id="{949628D1-5CDE-E6E0-29B8-BB3FF0A66178}"/>
              </a:ext>
            </a:extLst>
          </p:cNvPr>
          <p:cNvSpPr txBox="1"/>
          <p:nvPr/>
        </p:nvSpPr>
        <p:spPr>
          <a:xfrm>
            <a:off x="1295400" y="6313860"/>
            <a:ext cx="5258367" cy="9615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TW" altLang="en-US" sz="2000" i="0" dirty="0">
                <a:effectLst/>
                <a:latin typeface="標楷體" panose="03000509000000000000" pitchFamily="65" charset="-120"/>
                <a:ea typeface="標楷體" panose="03000509000000000000" pitchFamily="65" charset="-120"/>
              </a:rPr>
              <a:t>使用</a:t>
            </a:r>
            <a:r>
              <a:rPr lang="en-US" altLang="zh-TW" sz="2000" i="0" dirty="0">
                <a:effectLst/>
                <a:latin typeface="標楷體" panose="03000509000000000000" pitchFamily="65" charset="-120"/>
                <a:ea typeface="標楷體" panose="03000509000000000000" pitchFamily="65" charset="-120"/>
              </a:rPr>
              <a:t>CART</a:t>
            </a:r>
            <a:r>
              <a:rPr lang="zh-TW" altLang="en-US" sz="2000" i="0" dirty="0">
                <a:effectLst/>
                <a:latin typeface="標楷體" panose="03000509000000000000" pitchFamily="65" charset="-120"/>
                <a:ea typeface="標楷體" panose="03000509000000000000" pitchFamily="65" charset="-120"/>
              </a:rPr>
              <a:t>方法建立決策樹模型</a:t>
            </a:r>
            <a:endParaRPr lang="en-US" altLang="zh-TW" sz="2000" i="0" dirty="0">
              <a:effectLst/>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使用吉尼係數</a:t>
            </a:r>
            <a:r>
              <a:rPr lang="en-US" altLang="zh-TW" sz="2000" dirty="0">
                <a:latin typeface="標楷體" panose="03000509000000000000" pitchFamily="65" charset="-120"/>
                <a:ea typeface="標楷體" panose="03000509000000000000" pitchFamily="65" charset="-120"/>
              </a:rPr>
              <a:t>(</a:t>
            </a:r>
            <a:r>
              <a:rPr lang="en-US" altLang="zh-TW" sz="2000" dirty="0" err="1">
                <a:latin typeface="標楷體" panose="03000509000000000000" pitchFamily="65" charset="-120"/>
                <a:ea typeface="標楷體" panose="03000509000000000000" pitchFamily="65" charset="-120"/>
              </a:rPr>
              <a:t>gini</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做為節點化分的依據</a:t>
            </a:r>
          </a:p>
        </p:txBody>
      </p:sp>
      <p:grpSp>
        <p:nvGrpSpPr>
          <p:cNvPr id="20" name="群組 19">
            <a:extLst>
              <a:ext uri="{FF2B5EF4-FFF2-40B4-BE49-F238E27FC236}">
                <a16:creationId xmlns:a16="http://schemas.microsoft.com/office/drawing/2014/main" id="{6BFFB620-FBCE-CADB-CFB5-4F675E6C1303}"/>
              </a:ext>
            </a:extLst>
          </p:cNvPr>
          <p:cNvGrpSpPr/>
          <p:nvPr/>
        </p:nvGrpSpPr>
        <p:grpSpPr>
          <a:xfrm>
            <a:off x="2054825" y="2412463"/>
            <a:ext cx="3248702" cy="991041"/>
            <a:chOff x="1295400" y="2275999"/>
            <a:chExt cx="1256916" cy="852746"/>
          </a:xfrm>
        </p:grpSpPr>
        <p:sp>
          <p:nvSpPr>
            <p:cNvPr id="21" name="Freeform 7">
              <a:extLst>
                <a:ext uri="{FF2B5EF4-FFF2-40B4-BE49-F238E27FC236}">
                  <a16:creationId xmlns:a16="http://schemas.microsoft.com/office/drawing/2014/main" id="{6F62A27D-D784-212D-7B26-6BF788E9599D}"/>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8">
              <a:extLst>
                <a:ext uri="{FF2B5EF4-FFF2-40B4-BE49-F238E27FC236}">
                  <a16:creationId xmlns:a16="http://schemas.microsoft.com/office/drawing/2014/main" id="{E1D5A522-74DF-1E9D-A47B-BA0A1400A9D1}"/>
                </a:ext>
              </a:extLst>
            </p:cNvPr>
            <p:cNvSpPr txBox="1"/>
            <p:nvPr/>
          </p:nvSpPr>
          <p:spPr>
            <a:xfrm>
              <a:off x="1381472" y="2275999"/>
              <a:ext cx="1084772" cy="789187"/>
            </a:xfrm>
            <a:prstGeom prst="rect">
              <a:avLst/>
            </a:prstGeom>
          </p:spPr>
          <p:txBody>
            <a:bodyPr lIns="0" tIns="0" rIns="0" bIns="0" rtlCol="0" anchor="t">
              <a:spAutoFit/>
            </a:bodyPr>
            <a:lstStyle/>
            <a:p>
              <a:pPr algn="ctr">
                <a:lnSpc>
                  <a:spcPts val="8500"/>
                </a:lnSpc>
              </a:pPr>
              <a:r>
                <a:rPr lang="en-US" altLang="zh-TW" sz="3000" b="1" dirty="0">
                  <a:solidFill>
                    <a:srgbClr val="91612F"/>
                  </a:solidFill>
                  <a:latin typeface="標楷體" panose="03000509000000000000" pitchFamily="65" charset="-120"/>
                  <a:ea typeface="標楷體" panose="03000509000000000000" pitchFamily="65" charset="-120"/>
                </a:rPr>
                <a:t>DT</a:t>
              </a:r>
              <a:r>
                <a:rPr lang="zh-TW" altLang="en-US" sz="3000" b="1" dirty="0">
                  <a:solidFill>
                    <a:srgbClr val="91612F"/>
                  </a:solidFill>
                  <a:latin typeface="標楷體" panose="03000509000000000000" pitchFamily="65" charset="-120"/>
                  <a:ea typeface="標楷體" panose="03000509000000000000" pitchFamily="65" charset="-120"/>
                </a:rPr>
                <a:t> 概述</a:t>
              </a:r>
              <a:endParaRPr lang="en-US" sz="3000" b="1" dirty="0">
                <a:solidFill>
                  <a:srgbClr val="91612F"/>
                </a:solidFill>
                <a:latin typeface="標楷體" panose="03000509000000000000" pitchFamily="65" charset="-120"/>
                <a:ea typeface="標楷體" panose="03000509000000000000" pitchFamily="65" charset="-120"/>
              </a:endParaRPr>
            </a:p>
          </p:txBody>
        </p:sp>
      </p:grpSp>
      <p:grpSp>
        <p:nvGrpSpPr>
          <p:cNvPr id="23" name="群組 22">
            <a:extLst>
              <a:ext uri="{FF2B5EF4-FFF2-40B4-BE49-F238E27FC236}">
                <a16:creationId xmlns:a16="http://schemas.microsoft.com/office/drawing/2014/main" id="{B7549E6D-5072-A350-9525-E97EEEA948A8}"/>
              </a:ext>
            </a:extLst>
          </p:cNvPr>
          <p:cNvGrpSpPr/>
          <p:nvPr/>
        </p:nvGrpSpPr>
        <p:grpSpPr>
          <a:xfrm>
            <a:off x="7771404" y="2400300"/>
            <a:ext cx="3248702" cy="991041"/>
            <a:chOff x="1295400" y="2275999"/>
            <a:chExt cx="1256916" cy="852746"/>
          </a:xfrm>
        </p:grpSpPr>
        <p:sp>
          <p:nvSpPr>
            <p:cNvPr id="24" name="Freeform 7">
              <a:extLst>
                <a:ext uri="{FF2B5EF4-FFF2-40B4-BE49-F238E27FC236}">
                  <a16:creationId xmlns:a16="http://schemas.microsoft.com/office/drawing/2014/main" id="{DB857772-9063-2963-80D0-DBF1B5DEF84C}"/>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8">
              <a:extLst>
                <a:ext uri="{FF2B5EF4-FFF2-40B4-BE49-F238E27FC236}">
                  <a16:creationId xmlns:a16="http://schemas.microsoft.com/office/drawing/2014/main" id="{3AFCA786-EBE9-2D6B-695A-2DCCBF36EFF2}"/>
                </a:ext>
              </a:extLst>
            </p:cNvPr>
            <p:cNvSpPr txBox="1"/>
            <p:nvPr/>
          </p:nvSpPr>
          <p:spPr>
            <a:xfrm>
              <a:off x="1381472" y="2275999"/>
              <a:ext cx="1084772" cy="789187"/>
            </a:xfrm>
            <a:prstGeom prst="rect">
              <a:avLst/>
            </a:prstGeom>
          </p:spPr>
          <p:txBody>
            <a:bodyPr lIns="0" tIns="0" rIns="0" bIns="0" rtlCol="0" anchor="t">
              <a:spAutoFit/>
            </a:bodyPr>
            <a:lstStyle/>
            <a:p>
              <a:pPr algn="ctr">
                <a:lnSpc>
                  <a:spcPts val="8500"/>
                </a:lnSpc>
              </a:pPr>
              <a:r>
                <a:rPr lang="zh-TW" altLang="en-US" sz="3000" b="1" dirty="0">
                  <a:solidFill>
                    <a:srgbClr val="91612F"/>
                  </a:solidFill>
                  <a:latin typeface="標楷體" panose="03000509000000000000" pitchFamily="65" charset="-120"/>
                  <a:ea typeface="標楷體" panose="03000509000000000000" pitchFamily="65" charset="-120"/>
                </a:rPr>
                <a:t>參數最佳化</a:t>
              </a:r>
              <a:endParaRPr lang="en-US" sz="3000" b="1" dirty="0">
                <a:solidFill>
                  <a:srgbClr val="91612F"/>
                </a:solidFill>
                <a:latin typeface="標楷體" panose="03000509000000000000" pitchFamily="65" charset="-120"/>
                <a:ea typeface="標楷體" panose="03000509000000000000" pitchFamily="65" charset="-120"/>
              </a:endParaRPr>
            </a:p>
          </p:txBody>
        </p:sp>
      </p:grpSp>
      <p:sp>
        <p:nvSpPr>
          <p:cNvPr id="27" name="文字方塊 26">
            <a:extLst>
              <a:ext uri="{FF2B5EF4-FFF2-40B4-BE49-F238E27FC236}">
                <a16:creationId xmlns:a16="http://schemas.microsoft.com/office/drawing/2014/main" id="{C19EED21-DAE9-2EB7-5E4C-23C3DAAAF1A4}"/>
              </a:ext>
            </a:extLst>
          </p:cNvPr>
          <p:cNvSpPr txBox="1"/>
          <p:nvPr/>
        </p:nvSpPr>
        <p:spPr>
          <a:xfrm>
            <a:off x="7771404" y="6313859"/>
            <a:ext cx="3551510" cy="96154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使用貝葉斯優化法進行參數調整以提高模型準確率</a:t>
            </a:r>
          </a:p>
        </p:txBody>
      </p:sp>
      <p:graphicFrame>
        <p:nvGraphicFramePr>
          <p:cNvPr id="28" name="表格 27">
            <a:extLst>
              <a:ext uri="{FF2B5EF4-FFF2-40B4-BE49-F238E27FC236}">
                <a16:creationId xmlns:a16="http://schemas.microsoft.com/office/drawing/2014/main" id="{273229EA-26DE-0457-4406-4AE267A02C0E}"/>
              </a:ext>
            </a:extLst>
          </p:cNvPr>
          <p:cNvGraphicFramePr>
            <a:graphicFrameLocks noGrp="1"/>
          </p:cNvGraphicFramePr>
          <p:nvPr>
            <p:extLst>
              <p:ext uri="{D42A27DB-BD31-4B8C-83A1-F6EECF244321}">
                <p14:modId xmlns:p14="http://schemas.microsoft.com/office/powerpoint/2010/main" val="2839767710"/>
              </p:ext>
            </p:extLst>
          </p:nvPr>
        </p:nvGraphicFramePr>
        <p:xfrm>
          <a:off x="7771404" y="4170123"/>
          <a:ext cx="3232859" cy="1729263"/>
        </p:xfrm>
        <a:graphic>
          <a:graphicData uri="http://schemas.openxmlformats.org/drawingml/2006/table">
            <a:tbl>
              <a:tblPr firstRow="1" bandRow="1">
                <a:tableStyleId>{5940675A-B579-460E-94D1-54222C63F5DA}</a:tableStyleId>
              </a:tblPr>
              <a:tblGrid>
                <a:gridCol w="3232859">
                  <a:extLst>
                    <a:ext uri="{9D8B030D-6E8A-4147-A177-3AD203B41FA5}">
                      <a16:colId xmlns:a16="http://schemas.microsoft.com/office/drawing/2014/main" val="1317838537"/>
                    </a:ext>
                  </a:extLst>
                </a:gridCol>
              </a:tblGrid>
              <a:tr h="433409">
                <a:tc>
                  <a:txBody>
                    <a:bodyPr/>
                    <a:lstStyle/>
                    <a:p>
                      <a:r>
                        <a:rPr lang="zh-TW" altLang="en-US" sz="1800" b="0" kern="1200" dirty="0">
                          <a:solidFill>
                            <a:schemeClr val="tx1"/>
                          </a:solidFill>
                          <a:effectLst/>
                          <a:latin typeface="標楷體" panose="03000509000000000000" pitchFamily="65" charset="-120"/>
                          <a:ea typeface="標楷體" panose="03000509000000000000" pitchFamily="65" charset="-120"/>
                        </a:rPr>
                        <a:t>分割標準：</a:t>
                      </a:r>
                      <a:r>
                        <a:rPr lang="en-US" altLang="zh-TW" sz="1800" b="0" kern="1200" dirty="0">
                          <a:solidFill>
                            <a:schemeClr val="tx1"/>
                          </a:solidFill>
                          <a:effectLst/>
                          <a:latin typeface="標楷體" panose="03000509000000000000" pitchFamily="65" charset="-120"/>
                          <a:ea typeface="標楷體" panose="03000509000000000000" pitchFamily="65" charset="-120"/>
                        </a:rPr>
                        <a:t>’</a:t>
                      </a:r>
                      <a:r>
                        <a:rPr lang="en-US" altLang="zh-TW" sz="1800" b="0" kern="1200" dirty="0" err="1">
                          <a:solidFill>
                            <a:schemeClr val="tx1"/>
                          </a:solidFill>
                          <a:effectLst/>
                          <a:latin typeface="標楷體" panose="03000509000000000000" pitchFamily="65" charset="-120"/>
                          <a:ea typeface="標楷體" panose="03000509000000000000" pitchFamily="65" charset="-120"/>
                        </a:rPr>
                        <a:t>gini</a:t>
                      </a:r>
                      <a:r>
                        <a:rPr lang="en-US" altLang="zh-TW" sz="1800" b="0" kern="1200" dirty="0">
                          <a:solidFill>
                            <a:schemeClr val="tx1"/>
                          </a:solidFill>
                          <a:effectLst/>
                          <a:latin typeface="標楷體" panose="03000509000000000000" pitchFamily="65" charset="-120"/>
                          <a:ea typeface="標楷體" panose="03000509000000000000" pitchFamily="65" charset="-120"/>
                        </a:rPr>
                        <a:t>'</a:t>
                      </a:r>
                      <a:endParaRPr lang="en-US" altLang="zh-TW" sz="1800" b="0" i="0" kern="1200" dirty="0">
                        <a:solidFill>
                          <a:schemeClr val="tx1"/>
                        </a:solidFill>
                        <a:effectLst/>
                        <a:latin typeface="標楷體" panose="03000509000000000000" pitchFamily="65" charset="-120"/>
                        <a:ea typeface="標楷體" panose="03000509000000000000" pitchFamily="65" charset="-120"/>
                        <a:cs typeface="+mn-cs"/>
                      </a:endParaRPr>
                    </a:p>
                  </a:txBody>
                  <a:tcPr anchor="ctr"/>
                </a:tc>
                <a:extLst>
                  <a:ext uri="{0D108BD9-81ED-4DB2-BD59-A6C34878D82A}">
                    <a16:rowId xmlns:a16="http://schemas.microsoft.com/office/drawing/2014/main" val="2074154492"/>
                  </a:ext>
                </a:extLst>
              </a:tr>
              <a:tr h="42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effectLst/>
                          <a:latin typeface="標楷體" panose="03000509000000000000" pitchFamily="65" charset="-120"/>
                          <a:ea typeface="標楷體" panose="03000509000000000000" pitchFamily="65" charset="-120"/>
                        </a:rPr>
                        <a:t>樹的最大深度：</a:t>
                      </a:r>
                      <a:r>
                        <a:rPr lang="en-US" altLang="zh-TW" sz="1800" b="0" kern="1200" dirty="0">
                          <a:solidFill>
                            <a:schemeClr val="tx1"/>
                          </a:solidFill>
                          <a:effectLst/>
                          <a:latin typeface="標楷體" panose="03000509000000000000" pitchFamily="65" charset="-120"/>
                          <a:ea typeface="標楷體" panose="03000509000000000000" pitchFamily="65" charset="-120"/>
                        </a:rPr>
                        <a:t>7</a:t>
                      </a:r>
                      <a:endParaRPr lang="en-US" altLang="zh-TW" sz="1800" b="0" i="0" kern="1200" dirty="0">
                        <a:solidFill>
                          <a:schemeClr val="tx1"/>
                        </a:solidFill>
                        <a:effectLst/>
                        <a:latin typeface="標楷體" panose="03000509000000000000" pitchFamily="65" charset="-120"/>
                        <a:ea typeface="標楷體" panose="03000509000000000000" pitchFamily="65" charset="-120"/>
                        <a:cs typeface="+mn-cs"/>
                      </a:endParaRPr>
                    </a:p>
                  </a:txBody>
                  <a:tcPr anchor="ctr"/>
                </a:tc>
                <a:extLst>
                  <a:ext uri="{0D108BD9-81ED-4DB2-BD59-A6C34878D82A}">
                    <a16:rowId xmlns:a16="http://schemas.microsoft.com/office/drawing/2014/main" val="860070609"/>
                  </a:ext>
                </a:extLst>
              </a:tr>
              <a:tr h="4334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effectLst/>
                          <a:latin typeface="標楷體" panose="03000509000000000000" pitchFamily="65" charset="-120"/>
                          <a:ea typeface="標楷體" panose="03000509000000000000" pitchFamily="65" charset="-120"/>
                        </a:rPr>
                        <a:t>葉節點最小樣本數：</a:t>
                      </a:r>
                      <a:r>
                        <a:rPr lang="en-US" altLang="zh-TW" sz="1800" b="0" kern="1200" dirty="0">
                          <a:solidFill>
                            <a:schemeClr val="tx1"/>
                          </a:solidFill>
                          <a:effectLst/>
                          <a:latin typeface="標楷體" panose="03000509000000000000" pitchFamily="65" charset="-120"/>
                          <a:ea typeface="標楷體" panose="03000509000000000000" pitchFamily="65" charset="-120"/>
                        </a:rPr>
                        <a:t>9</a:t>
                      </a:r>
                      <a:endParaRPr lang="en-US" altLang="zh-TW" sz="1800" b="0" i="0" kern="1200" dirty="0">
                        <a:solidFill>
                          <a:schemeClr val="tx1"/>
                        </a:solidFill>
                        <a:effectLst/>
                        <a:latin typeface="標楷體" panose="03000509000000000000" pitchFamily="65" charset="-120"/>
                        <a:ea typeface="標楷體" panose="03000509000000000000" pitchFamily="65" charset="-120"/>
                        <a:cs typeface="+mn-cs"/>
                      </a:endParaRPr>
                    </a:p>
                  </a:txBody>
                  <a:tcPr/>
                </a:tc>
                <a:extLst>
                  <a:ext uri="{0D108BD9-81ED-4DB2-BD59-A6C34878D82A}">
                    <a16:rowId xmlns:a16="http://schemas.microsoft.com/office/drawing/2014/main" val="2921662631"/>
                  </a:ext>
                </a:extLst>
              </a:tr>
              <a:tr h="433409">
                <a:tc>
                  <a:txBody>
                    <a:bodyPr/>
                    <a:lstStyle/>
                    <a:p>
                      <a:r>
                        <a:rPr lang="zh-TW" altLang="en-US" sz="1800" b="0" kern="1200" dirty="0">
                          <a:solidFill>
                            <a:schemeClr val="tx1"/>
                          </a:solidFill>
                          <a:effectLst/>
                          <a:latin typeface="標楷體" panose="03000509000000000000" pitchFamily="65" charset="-120"/>
                          <a:ea typeface="標楷體" panose="03000509000000000000" pitchFamily="65" charset="-120"/>
                        </a:rPr>
                        <a:t>內部節點分割最小樣本數：</a:t>
                      </a:r>
                      <a:r>
                        <a:rPr lang="en-US" altLang="zh-TW" sz="1800" b="0" kern="1200" dirty="0">
                          <a:solidFill>
                            <a:schemeClr val="tx1"/>
                          </a:solidFill>
                          <a:effectLst/>
                          <a:latin typeface="標楷體" panose="03000509000000000000" pitchFamily="65" charset="-120"/>
                          <a:ea typeface="標楷體" panose="03000509000000000000" pitchFamily="65" charset="-120"/>
                        </a:rPr>
                        <a:t>37</a:t>
                      </a:r>
                      <a:endParaRPr lang="en-US" altLang="zh-TW" sz="1800" b="0" i="0" kern="1200" dirty="0">
                        <a:solidFill>
                          <a:schemeClr val="tx1"/>
                        </a:solidFill>
                        <a:effectLst/>
                        <a:latin typeface="標楷體" panose="03000509000000000000" pitchFamily="65" charset="-120"/>
                        <a:ea typeface="標楷體" panose="03000509000000000000" pitchFamily="65" charset="-120"/>
                        <a:cs typeface="+mn-cs"/>
                      </a:endParaRPr>
                    </a:p>
                  </a:txBody>
                  <a:tcPr/>
                </a:tc>
                <a:extLst>
                  <a:ext uri="{0D108BD9-81ED-4DB2-BD59-A6C34878D82A}">
                    <a16:rowId xmlns:a16="http://schemas.microsoft.com/office/drawing/2014/main" val="453743726"/>
                  </a:ext>
                </a:extLst>
              </a:tr>
            </a:tbl>
          </a:graphicData>
        </a:graphic>
      </p:graphicFrame>
      <p:grpSp>
        <p:nvGrpSpPr>
          <p:cNvPr id="32" name="群組 31">
            <a:extLst>
              <a:ext uri="{FF2B5EF4-FFF2-40B4-BE49-F238E27FC236}">
                <a16:creationId xmlns:a16="http://schemas.microsoft.com/office/drawing/2014/main" id="{A55F3248-95DF-EE87-A37C-9F24DD471531}"/>
              </a:ext>
            </a:extLst>
          </p:cNvPr>
          <p:cNvGrpSpPr/>
          <p:nvPr/>
        </p:nvGrpSpPr>
        <p:grpSpPr>
          <a:xfrm>
            <a:off x="13335000" y="2400300"/>
            <a:ext cx="3248702" cy="991041"/>
            <a:chOff x="1295400" y="2275999"/>
            <a:chExt cx="1256916" cy="852746"/>
          </a:xfrm>
        </p:grpSpPr>
        <p:sp>
          <p:nvSpPr>
            <p:cNvPr id="33" name="Freeform 7">
              <a:extLst>
                <a:ext uri="{FF2B5EF4-FFF2-40B4-BE49-F238E27FC236}">
                  <a16:creationId xmlns:a16="http://schemas.microsoft.com/office/drawing/2014/main" id="{648B99FD-977B-4330-1464-662C4B51ACC5}"/>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8">
              <a:extLst>
                <a:ext uri="{FF2B5EF4-FFF2-40B4-BE49-F238E27FC236}">
                  <a16:creationId xmlns:a16="http://schemas.microsoft.com/office/drawing/2014/main" id="{B3B7E90E-C406-3E41-214B-5EF27F8C848A}"/>
                </a:ext>
              </a:extLst>
            </p:cNvPr>
            <p:cNvSpPr txBox="1"/>
            <p:nvPr/>
          </p:nvSpPr>
          <p:spPr>
            <a:xfrm>
              <a:off x="1381472" y="2275999"/>
              <a:ext cx="1084772" cy="782566"/>
            </a:xfrm>
            <a:prstGeom prst="rect">
              <a:avLst/>
            </a:prstGeom>
          </p:spPr>
          <p:txBody>
            <a:bodyPr lIns="0" tIns="0" rIns="0" bIns="0" rtlCol="0" anchor="t">
              <a:spAutoFit/>
            </a:bodyPr>
            <a:lstStyle/>
            <a:p>
              <a:pPr algn="ctr">
                <a:lnSpc>
                  <a:spcPts val="8500"/>
                </a:lnSpc>
              </a:pPr>
              <a:r>
                <a:rPr lang="zh-TW" altLang="en-US" sz="3000" b="1" dirty="0">
                  <a:solidFill>
                    <a:srgbClr val="91612F"/>
                  </a:solidFill>
                  <a:latin typeface="標楷體" panose="03000509000000000000" pitchFamily="65" charset="-120"/>
                  <a:ea typeface="標楷體" panose="03000509000000000000" pitchFamily="65" charset="-120"/>
                </a:rPr>
                <a:t>模型效能評估</a:t>
              </a:r>
              <a:endParaRPr lang="en-US" sz="3000" b="1" dirty="0">
                <a:solidFill>
                  <a:srgbClr val="91612F"/>
                </a:solidFill>
                <a:latin typeface="標楷體" panose="03000509000000000000" pitchFamily="65" charset="-120"/>
                <a:ea typeface="標楷體" panose="03000509000000000000" pitchFamily="65" charset="-120"/>
              </a:endParaRPr>
            </a:p>
          </p:txBody>
        </p:sp>
      </p:grpSp>
      <p:sp>
        <p:nvSpPr>
          <p:cNvPr id="36" name="文字方塊 35">
            <a:extLst>
              <a:ext uri="{FF2B5EF4-FFF2-40B4-BE49-F238E27FC236}">
                <a16:creationId xmlns:a16="http://schemas.microsoft.com/office/drawing/2014/main" id="{AB63221E-3A4A-BBEC-027A-18E1B9FC572E}"/>
              </a:ext>
            </a:extLst>
          </p:cNvPr>
          <p:cNvSpPr txBox="1"/>
          <p:nvPr/>
        </p:nvSpPr>
        <p:spPr>
          <a:xfrm>
            <a:off x="13232775" y="3954953"/>
            <a:ext cx="3453152" cy="280820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採用保留法（訓練集</a:t>
            </a:r>
            <a:r>
              <a:rPr lang="en-US" altLang="zh-TW" sz="2000" dirty="0">
                <a:latin typeface="標楷體" panose="03000509000000000000" pitchFamily="65" charset="-120"/>
                <a:ea typeface="標楷體" panose="03000509000000000000" pitchFamily="65" charset="-120"/>
              </a:rPr>
              <a:t>70%</a:t>
            </a:r>
            <a:r>
              <a:rPr lang="zh-TW" altLang="en-US" sz="2000" dirty="0">
                <a:latin typeface="標楷體" panose="03000509000000000000" pitchFamily="65" charset="-120"/>
                <a:ea typeface="標楷體" panose="03000509000000000000" pitchFamily="65" charset="-120"/>
              </a:rPr>
              <a:t>，測試集</a:t>
            </a:r>
            <a:r>
              <a:rPr lang="en-US" altLang="zh-TW" sz="2000" dirty="0">
                <a:latin typeface="標楷體" panose="03000509000000000000" pitchFamily="65" charset="-120"/>
                <a:ea typeface="標楷體" panose="03000509000000000000" pitchFamily="65" charset="-120"/>
              </a:rPr>
              <a:t>30%</a:t>
            </a:r>
            <a:r>
              <a:rPr lang="zh-TW" altLang="en-US" sz="2000" dirty="0">
                <a:latin typeface="標楷體" panose="03000509000000000000" pitchFamily="65" charset="-120"/>
                <a:ea typeface="標楷體" panose="03000509000000000000" pitchFamily="65" charset="-120"/>
              </a:rPr>
              <a:t>）</a:t>
            </a:r>
          </a:p>
          <a:p>
            <a:pPr marL="342900" indent="-342900" algn="l">
              <a:lnSpc>
                <a:spcPct val="150000"/>
              </a:lnSpc>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進行</a:t>
            </a:r>
            <a:r>
              <a:rPr lang="en-US" altLang="zh-TW" sz="2000" dirty="0">
                <a:latin typeface="標楷體" panose="03000509000000000000" pitchFamily="65" charset="-120"/>
                <a:ea typeface="標楷體" panose="03000509000000000000" pitchFamily="65" charset="-120"/>
              </a:rPr>
              <a:t>k</a:t>
            </a:r>
            <a:r>
              <a:rPr lang="zh-TW" altLang="en-US" sz="2000" dirty="0">
                <a:latin typeface="標楷體" panose="03000509000000000000" pitchFamily="65" charset="-120"/>
                <a:ea typeface="標楷體" panose="03000509000000000000" pitchFamily="65" charset="-120"/>
              </a:rPr>
              <a:t>折交叉驗證（</a:t>
            </a:r>
            <a:r>
              <a:rPr lang="en-US" altLang="zh-TW" sz="2000" dirty="0">
                <a:latin typeface="標楷體" panose="03000509000000000000" pitchFamily="65" charset="-120"/>
                <a:ea typeface="標楷體" panose="03000509000000000000" pitchFamily="65" charset="-120"/>
              </a:rPr>
              <a:t>k=5</a:t>
            </a:r>
            <a:r>
              <a:rPr lang="zh-TW" altLang="en-US" sz="2000" dirty="0">
                <a:latin typeface="標楷體" panose="03000509000000000000" pitchFamily="65" charset="-120"/>
                <a:ea typeface="標楷體" panose="03000509000000000000" pitchFamily="65" charset="-120"/>
              </a:rPr>
              <a:t>）以確保模型穩健性</a:t>
            </a:r>
          </a:p>
          <a:p>
            <a:pPr marL="342900" indent="-342900" algn="l">
              <a:lnSpc>
                <a:spcPct val="150000"/>
              </a:lnSpc>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最終模型效能為</a:t>
            </a:r>
            <a:r>
              <a:rPr lang="en-US" altLang="zh-TW" sz="2000" dirty="0">
                <a:latin typeface="標楷體" panose="03000509000000000000" pitchFamily="65" charset="-120"/>
                <a:ea typeface="標楷體" panose="03000509000000000000" pitchFamily="65" charset="-120"/>
              </a:rPr>
              <a:t>k</a:t>
            </a:r>
            <a:r>
              <a:rPr lang="zh-TW" altLang="en-US" sz="2000" dirty="0">
                <a:latin typeface="標楷體" panose="03000509000000000000" pitchFamily="65" charset="-120"/>
                <a:ea typeface="標楷體" panose="03000509000000000000" pitchFamily="65" charset="-120"/>
              </a:rPr>
              <a:t>次迭代的平均表現</a:t>
            </a:r>
          </a:p>
        </p:txBody>
      </p:sp>
    </p:spTree>
    <p:extLst>
      <p:ext uri="{BB962C8B-B14F-4D97-AF65-F5344CB8AC3E}">
        <p14:creationId xmlns:p14="http://schemas.microsoft.com/office/powerpoint/2010/main" val="331871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466788" cy="10287000"/>
            <a:chOff x="0" y="0"/>
            <a:chExt cx="1703187" cy="2709333"/>
          </a:xfrm>
        </p:grpSpPr>
        <p:sp>
          <p:nvSpPr>
            <p:cNvPr id="3" name="Freeform 3"/>
            <p:cNvSpPr/>
            <p:nvPr/>
          </p:nvSpPr>
          <p:spPr>
            <a:xfrm>
              <a:off x="0" y="0"/>
              <a:ext cx="1703187" cy="2709333"/>
            </a:xfrm>
            <a:custGeom>
              <a:avLst/>
              <a:gdLst/>
              <a:ahLst/>
              <a:cxnLst/>
              <a:rect l="l" t="t" r="r" b="b"/>
              <a:pathLst>
                <a:path w="1703187" h="2709333">
                  <a:moveTo>
                    <a:pt x="0" y="0"/>
                  </a:moveTo>
                  <a:lnTo>
                    <a:pt x="1703187" y="0"/>
                  </a:lnTo>
                  <a:lnTo>
                    <a:pt x="1703187" y="2709333"/>
                  </a:lnTo>
                  <a:lnTo>
                    <a:pt x="0" y="2709333"/>
                  </a:lnTo>
                  <a:close/>
                </a:path>
              </a:pathLst>
            </a:custGeom>
            <a:solidFill>
              <a:srgbClr val="B8B79C"/>
            </a:solidFill>
          </p:spPr>
        </p:sp>
        <p:sp>
          <p:nvSpPr>
            <p:cNvPr id="4" name="TextBox 4"/>
            <p:cNvSpPr txBox="1"/>
            <p:nvPr/>
          </p:nvSpPr>
          <p:spPr>
            <a:xfrm>
              <a:off x="0" y="28575"/>
              <a:ext cx="1703187" cy="268075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7663877" y="893175"/>
            <a:ext cx="6817238" cy="8521511"/>
            <a:chOff x="1" y="142875"/>
            <a:chExt cx="9089651" cy="11362015"/>
          </a:xfrm>
        </p:grpSpPr>
        <p:sp>
          <p:nvSpPr>
            <p:cNvPr id="6" name="TextBox 6"/>
            <p:cNvSpPr txBox="1"/>
            <p:nvPr/>
          </p:nvSpPr>
          <p:spPr>
            <a:xfrm>
              <a:off x="2323667" y="706174"/>
              <a:ext cx="6765985" cy="594097"/>
            </a:xfrm>
            <a:prstGeom prst="rect">
              <a:avLst/>
            </a:prstGeom>
          </p:spPr>
          <p:txBody>
            <a:bodyPr lIns="0" tIns="0" rIns="0" bIns="0" rtlCol="0" anchor="t">
              <a:spAutoFit/>
            </a:bodyPr>
            <a:lstStyle/>
            <a:p>
              <a:pPr>
                <a:lnSpc>
                  <a:spcPts val="3199"/>
                </a:lnSpc>
              </a:pPr>
              <a:r>
                <a:rPr lang="en-US" sz="3199" spc="159" dirty="0">
                  <a:solidFill>
                    <a:srgbClr val="91612F"/>
                  </a:solidFill>
                  <a:latin typeface="Linux Biolinum Bold"/>
                </a:rPr>
                <a:t>INTRODUCTION</a:t>
              </a:r>
            </a:p>
          </p:txBody>
        </p:sp>
        <p:sp>
          <p:nvSpPr>
            <p:cNvPr id="7" name="Freeform 7"/>
            <p:cNvSpPr/>
            <p:nvPr/>
          </p:nvSpPr>
          <p:spPr>
            <a:xfrm rot="5400000" flipH="1">
              <a:off x="531714" y="24228"/>
              <a:ext cx="612461" cy="167588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74654" y="142875"/>
              <a:ext cx="1446362" cy="1581469"/>
            </a:xfrm>
            <a:prstGeom prst="rect">
              <a:avLst/>
            </a:prstGeom>
          </p:spPr>
          <p:txBody>
            <a:bodyPr lIns="0" tIns="0" rIns="0" bIns="0" rtlCol="0" anchor="t">
              <a:spAutoFit/>
            </a:bodyPr>
            <a:lstStyle/>
            <a:p>
              <a:pPr>
                <a:lnSpc>
                  <a:spcPts val="8500"/>
                </a:lnSpc>
              </a:pPr>
              <a:r>
                <a:rPr lang="en-US" sz="8500" dirty="0">
                  <a:solidFill>
                    <a:srgbClr val="91612F"/>
                  </a:solidFill>
                  <a:latin typeface="Linux Biolinum"/>
                </a:rPr>
                <a:t>01</a:t>
              </a:r>
            </a:p>
          </p:txBody>
        </p:sp>
        <p:sp>
          <p:nvSpPr>
            <p:cNvPr id="9" name="Freeform 9"/>
            <p:cNvSpPr/>
            <p:nvPr/>
          </p:nvSpPr>
          <p:spPr>
            <a:xfrm rot="5400000" flipH="1">
              <a:off x="531714" y="2498942"/>
              <a:ext cx="612461" cy="167588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74654" y="2617589"/>
              <a:ext cx="1446362" cy="1581469"/>
            </a:xfrm>
            <a:prstGeom prst="rect">
              <a:avLst/>
            </a:prstGeom>
          </p:spPr>
          <p:txBody>
            <a:bodyPr lIns="0" tIns="0" rIns="0" bIns="0" rtlCol="0" anchor="t">
              <a:spAutoFit/>
            </a:bodyPr>
            <a:lstStyle/>
            <a:p>
              <a:pPr>
                <a:lnSpc>
                  <a:spcPts val="8500"/>
                </a:lnSpc>
              </a:pPr>
              <a:r>
                <a:rPr lang="en-US" sz="8500">
                  <a:solidFill>
                    <a:srgbClr val="91612F"/>
                  </a:solidFill>
                  <a:latin typeface="Linux Biolinum"/>
                </a:rPr>
                <a:t>02</a:t>
              </a:r>
            </a:p>
          </p:txBody>
        </p:sp>
        <p:sp>
          <p:nvSpPr>
            <p:cNvPr id="11" name="Freeform 11"/>
            <p:cNvSpPr/>
            <p:nvPr/>
          </p:nvSpPr>
          <p:spPr>
            <a:xfrm rot="5400000" flipH="1">
              <a:off x="531714" y="4972586"/>
              <a:ext cx="612461" cy="167588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274654" y="5091233"/>
              <a:ext cx="1446362" cy="1581469"/>
            </a:xfrm>
            <a:prstGeom prst="rect">
              <a:avLst/>
            </a:prstGeom>
          </p:spPr>
          <p:txBody>
            <a:bodyPr lIns="0" tIns="0" rIns="0" bIns="0" rtlCol="0" anchor="t">
              <a:spAutoFit/>
            </a:bodyPr>
            <a:lstStyle/>
            <a:p>
              <a:pPr>
                <a:lnSpc>
                  <a:spcPts val="8500"/>
                </a:lnSpc>
              </a:pPr>
              <a:r>
                <a:rPr lang="en-US" sz="8500">
                  <a:solidFill>
                    <a:srgbClr val="91612F"/>
                  </a:solidFill>
                  <a:latin typeface="Linux Biolinum"/>
                </a:rPr>
                <a:t>03</a:t>
              </a:r>
            </a:p>
          </p:txBody>
        </p:sp>
        <p:sp>
          <p:nvSpPr>
            <p:cNvPr id="13" name="TextBox 13"/>
            <p:cNvSpPr txBox="1"/>
            <p:nvPr/>
          </p:nvSpPr>
          <p:spPr>
            <a:xfrm>
              <a:off x="2323667" y="3078280"/>
              <a:ext cx="6765985" cy="594097"/>
            </a:xfrm>
            <a:prstGeom prst="rect">
              <a:avLst/>
            </a:prstGeom>
          </p:spPr>
          <p:txBody>
            <a:bodyPr lIns="0" tIns="0" rIns="0" bIns="0" rtlCol="0" anchor="t">
              <a:spAutoFit/>
            </a:bodyPr>
            <a:lstStyle/>
            <a:p>
              <a:pPr>
                <a:lnSpc>
                  <a:spcPts val="3199"/>
                </a:lnSpc>
              </a:pPr>
              <a:r>
                <a:rPr lang="en-US" sz="3199" spc="159" dirty="0">
                  <a:solidFill>
                    <a:srgbClr val="91612F"/>
                  </a:solidFill>
                  <a:latin typeface="Linux Biolinum Bold"/>
                </a:rPr>
                <a:t>LITERATURE REVIEW</a:t>
              </a:r>
            </a:p>
          </p:txBody>
        </p:sp>
        <p:sp>
          <p:nvSpPr>
            <p:cNvPr id="14" name="TextBox 14"/>
            <p:cNvSpPr txBox="1"/>
            <p:nvPr/>
          </p:nvSpPr>
          <p:spPr>
            <a:xfrm>
              <a:off x="2323667" y="5551924"/>
              <a:ext cx="6765985" cy="594097"/>
            </a:xfrm>
            <a:prstGeom prst="rect">
              <a:avLst/>
            </a:prstGeom>
          </p:spPr>
          <p:txBody>
            <a:bodyPr lIns="0" tIns="0" rIns="0" bIns="0" rtlCol="0" anchor="t">
              <a:spAutoFit/>
            </a:bodyPr>
            <a:lstStyle/>
            <a:p>
              <a:pPr>
                <a:lnSpc>
                  <a:spcPts val="3199"/>
                </a:lnSpc>
              </a:pPr>
              <a:r>
                <a:rPr lang="en-US" sz="3199" spc="159">
                  <a:solidFill>
                    <a:srgbClr val="91612F"/>
                  </a:solidFill>
                  <a:latin typeface="Linux Biolinum Bold"/>
                </a:rPr>
                <a:t> METHODOLOGY</a:t>
              </a:r>
            </a:p>
          </p:txBody>
        </p:sp>
        <p:sp>
          <p:nvSpPr>
            <p:cNvPr id="15" name="Freeform 15"/>
            <p:cNvSpPr/>
            <p:nvPr/>
          </p:nvSpPr>
          <p:spPr>
            <a:xfrm rot="5400000" flipH="1">
              <a:off x="531714" y="7446230"/>
              <a:ext cx="612461" cy="167588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274654" y="7564890"/>
              <a:ext cx="1446362" cy="1581442"/>
            </a:xfrm>
            <a:prstGeom prst="rect">
              <a:avLst/>
            </a:prstGeom>
          </p:spPr>
          <p:txBody>
            <a:bodyPr lIns="0" tIns="0" rIns="0" bIns="0" rtlCol="0" anchor="t">
              <a:spAutoFit/>
            </a:bodyPr>
            <a:lstStyle/>
            <a:p>
              <a:pPr>
                <a:lnSpc>
                  <a:spcPts val="8500"/>
                </a:lnSpc>
              </a:pPr>
              <a:r>
                <a:rPr lang="en-US" sz="8500">
                  <a:solidFill>
                    <a:srgbClr val="91612F"/>
                  </a:solidFill>
                  <a:latin typeface="Linux Biolinum"/>
                </a:rPr>
                <a:t>04</a:t>
              </a:r>
            </a:p>
          </p:txBody>
        </p:sp>
        <p:sp>
          <p:nvSpPr>
            <p:cNvPr id="17" name="TextBox 17"/>
            <p:cNvSpPr txBox="1"/>
            <p:nvPr/>
          </p:nvSpPr>
          <p:spPr>
            <a:xfrm>
              <a:off x="2323667" y="8025568"/>
              <a:ext cx="6765985" cy="594097"/>
            </a:xfrm>
            <a:prstGeom prst="rect">
              <a:avLst/>
            </a:prstGeom>
          </p:spPr>
          <p:txBody>
            <a:bodyPr lIns="0" tIns="0" rIns="0" bIns="0" rtlCol="0" anchor="t">
              <a:spAutoFit/>
            </a:bodyPr>
            <a:lstStyle/>
            <a:p>
              <a:pPr>
                <a:lnSpc>
                  <a:spcPts val="3199"/>
                </a:lnSpc>
              </a:pPr>
              <a:r>
                <a:rPr lang="en-US" sz="3199" spc="159">
                  <a:solidFill>
                    <a:srgbClr val="91612F"/>
                  </a:solidFill>
                  <a:latin typeface="Linux Biolinum Bold"/>
                </a:rPr>
                <a:t>EXPERIMENT RESULT </a:t>
              </a:r>
            </a:p>
          </p:txBody>
        </p:sp>
        <p:sp>
          <p:nvSpPr>
            <p:cNvPr id="18" name="Freeform 18"/>
            <p:cNvSpPr/>
            <p:nvPr/>
          </p:nvSpPr>
          <p:spPr>
            <a:xfrm rot="5400000" flipH="1">
              <a:off x="531714" y="9919846"/>
              <a:ext cx="612461" cy="1675888"/>
            </a:xfrm>
            <a:custGeom>
              <a:avLst/>
              <a:gdLst/>
              <a:ahLst/>
              <a:cxnLst/>
              <a:rect l="l" t="t" r="r" b="b"/>
              <a:pathLst>
                <a:path w="612461" h="1675888">
                  <a:moveTo>
                    <a:pt x="612461" y="0"/>
                  </a:moveTo>
                  <a:lnTo>
                    <a:pt x="0" y="0"/>
                  </a:lnTo>
                  <a:lnTo>
                    <a:pt x="0" y="1675889"/>
                  </a:lnTo>
                  <a:lnTo>
                    <a:pt x="612461" y="1675889"/>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274655" y="10038506"/>
              <a:ext cx="1446363" cy="1466384"/>
            </a:xfrm>
            <a:prstGeom prst="rect">
              <a:avLst/>
            </a:prstGeom>
          </p:spPr>
          <p:txBody>
            <a:bodyPr lIns="0" tIns="0" rIns="0" bIns="0" rtlCol="0" anchor="t">
              <a:spAutoFit/>
            </a:bodyPr>
            <a:lstStyle/>
            <a:p>
              <a:pPr>
                <a:lnSpc>
                  <a:spcPts val="8500"/>
                </a:lnSpc>
              </a:pPr>
              <a:r>
                <a:rPr lang="en-US" sz="8500" dirty="0">
                  <a:solidFill>
                    <a:srgbClr val="91612F"/>
                  </a:solidFill>
                  <a:latin typeface="Linux Biolinum"/>
                </a:rPr>
                <a:t>0</a:t>
              </a:r>
              <a:r>
                <a:rPr lang="en-US" altLang="zh-TW" sz="8500" dirty="0">
                  <a:solidFill>
                    <a:srgbClr val="91612F"/>
                  </a:solidFill>
                  <a:latin typeface="Linux Biolinum"/>
                </a:rPr>
                <a:t>5</a:t>
              </a:r>
              <a:endParaRPr lang="en-US" sz="8500" dirty="0">
                <a:solidFill>
                  <a:srgbClr val="91612F"/>
                </a:solidFill>
                <a:latin typeface="Linux Biolinum"/>
              </a:endParaRPr>
            </a:p>
          </p:txBody>
        </p:sp>
        <p:sp>
          <p:nvSpPr>
            <p:cNvPr id="20" name="TextBox 20"/>
            <p:cNvSpPr txBox="1"/>
            <p:nvPr/>
          </p:nvSpPr>
          <p:spPr>
            <a:xfrm>
              <a:off x="2323667" y="10499185"/>
              <a:ext cx="6765985" cy="594097"/>
            </a:xfrm>
            <a:prstGeom prst="rect">
              <a:avLst/>
            </a:prstGeom>
          </p:spPr>
          <p:txBody>
            <a:bodyPr lIns="0" tIns="0" rIns="0" bIns="0" rtlCol="0" anchor="t">
              <a:spAutoFit/>
            </a:bodyPr>
            <a:lstStyle/>
            <a:p>
              <a:pPr>
                <a:lnSpc>
                  <a:spcPts val="3199"/>
                </a:lnSpc>
              </a:pPr>
              <a:r>
                <a:rPr lang="en-US" sz="3199" spc="159">
                  <a:solidFill>
                    <a:srgbClr val="91612F"/>
                  </a:solidFill>
                  <a:latin typeface="Linux Biolinum Bold"/>
                </a:rPr>
                <a:t>CONCLUSION</a:t>
              </a:r>
            </a:p>
          </p:txBody>
        </p:sp>
      </p:grpSp>
      <p:sp>
        <p:nvSpPr>
          <p:cNvPr id="21" name="TextBox 21"/>
          <p:cNvSpPr txBox="1"/>
          <p:nvPr/>
        </p:nvSpPr>
        <p:spPr>
          <a:xfrm>
            <a:off x="546614" y="4649817"/>
            <a:ext cx="5373560" cy="1090042"/>
          </a:xfrm>
          <a:prstGeom prst="rect">
            <a:avLst/>
          </a:prstGeom>
        </p:spPr>
        <p:txBody>
          <a:bodyPr lIns="0" tIns="0" rIns="0" bIns="0" rtlCol="0" anchor="t">
            <a:spAutoFit/>
          </a:bodyPr>
          <a:lstStyle/>
          <a:p>
            <a:pPr algn="ctr">
              <a:lnSpc>
                <a:spcPts val="8499"/>
              </a:lnSpc>
              <a:spcBef>
                <a:spcPct val="0"/>
              </a:spcBef>
            </a:pPr>
            <a:r>
              <a:rPr lang="en-US" sz="8000" dirty="0">
                <a:solidFill>
                  <a:srgbClr val="91612F"/>
                </a:solidFill>
                <a:latin typeface="Linux Biolinum"/>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9E98B88-681A-F589-9ABC-FB41ABF18C83}"/>
              </a:ext>
            </a:extLst>
          </p:cNvPr>
          <p:cNvSpPr>
            <a:spLocks noGrp="1"/>
          </p:cNvSpPr>
          <p:nvPr>
            <p:ph idx="1"/>
          </p:nvPr>
        </p:nvSpPr>
        <p:spPr>
          <a:xfrm>
            <a:off x="1319260" y="3077236"/>
            <a:ext cx="13190654" cy="4889213"/>
          </a:xfrm>
        </p:spPr>
        <p:txBody>
          <a:bodyPr/>
          <a:lstStyle/>
          <a:p>
            <a:pPr>
              <a:lnSpc>
                <a:spcPct val="20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1000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張</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上與母嬰護理產品相關的照片作為研究</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透過特徵降維模組擷取特徵，最終使用前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個最相關的特徵</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比較四種模型基於可解釋性與性能表現上之差義</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nSpc>
                <a:spcPct val="2000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b="0" i="0" u="none" strike="noStrike" baseline="0" dirty="0">
                <a:solidFill>
                  <a:srgbClr val="C00000"/>
                </a:solidFill>
                <a:latin typeface="Times New Roman" panose="02020603050405020304" pitchFamily="18" charset="0"/>
              </a:rPr>
              <a:t>CART DT</a:t>
            </a:r>
            <a:r>
              <a:rPr lang="zh-TW" altLang="en-US" b="0" i="0" u="none" strike="noStrike" baseline="0" dirty="0">
                <a:solidFill>
                  <a:srgbClr val="000000"/>
                </a:solidFill>
                <a:latin typeface="標楷體" panose="03000509000000000000" pitchFamily="65" charset="-120"/>
                <a:ea typeface="標楷體" panose="03000509000000000000" pitchFamily="65" charset="-120"/>
              </a:rPr>
              <a:t>產生</a:t>
            </a:r>
            <a:r>
              <a:rPr lang="zh-TW" altLang="en-US" dirty="0">
                <a:solidFill>
                  <a:srgbClr val="000000"/>
                </a:solidFill>
                <a:latin typeface="標楷體" panose="03000509000000000000" pitchFamily="65" charset="-120"/>
                <a:ea typeface="標楷體" panose="03000509000000000000" pitchFamily="65" charset="-120"/>
              </a:rPr>
              <a:t>建議規則與範例照片</a:t>
            </a:r>
          </a:p>
        </p:txBody>
      </p:sp>
      <p:sp>
        <p:nvSpPr>
          <p:cNvPr id="2" name="Freeform 12">
            <a:extLst>
              <a:ext uri="{FF2B5EF4-FFF2-40B4-BE49-F238E27FC236}">
                <a16:creationId xmlns:a16="http://schemas.microsoft.com/office/drawing/2014/main" id="{DC8D687B-01CD-943D-F1B2-5AC511140DE0}"/>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11" name="Freeform 2">
            <a:extLst>
              <a:ext uri="{FF2B5EF4-FFF2-40B4-BE49-F238E27FC236}">
                <a16:creationId xmlns:a16="http://schemas.microsoft.com/office/drawing/2014/main" id="{6AE3FE27-547E-9BC7-F3E7-ADFF866096DD}"/>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3">
            <a:extLst>
              <a:ext uri="{FF2B5EF4-FFF2-40B4-BE49-F238E27FC236}">
                <a16:creationId xmlns:a16="http://schemas.microsoft.com/office/drawing/2014/main" id="{6D58DE4A-5DEC-F1FE-CFEB-726A7CC6C690}"/>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16" name="TextBox 5">
            <a:extLst>
              <a:ext uri="{FF2B5EF4-FFF2-40B4-BE49-F238E27FC236}">
                <a16:creationId xmlns:a16="http://schemas.microsoft.com/office/drawing/2014/main" id="{E2BBAB4F-505A-C1C8-6436-9AA89C5867FD}"/>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17" name="TextBox 6">
            <a:extLst>
              <a:ext uri="{FF2B5EF4-FFF2-40B4-BE49-F238E27FC236}">
                <a16:creationId xmlns:a16="http://schemas.microsoft.com/office/drawing/2014/main" id="{DE776A80-FD84-EFA1-5671-335F3E41F9C0}"/>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18" name="TextBox 7">
            <a:extLst>
              <a:ext uri="{FF2B5EF4-FFF2-40B4-BE49-F238E27FC236}">
                <a16:creationId xmlns:a16="http://schemas.microsoft.com/office/drawing/2014/main" id="{680DB2DF-F71E-8D90-ED41-9C6846B9E7BC}"/>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04. Experiment result </a:t>
            </a:r>
          </a:p>
        </p:txBody>
      </p:sp>
      <p:sp>
        <p:nvSpPr>
          <p:cNvPr id="19" name="TextBox 8">
            <a:extLst>
              <a:ext uri="{FF2B5EF4-FFF2-40B4-BE49-F238E27FC236}">
                <a16:creationId xmlns:a16="http://schemas.microsoft.com/office/drawing/2014/main" id="{3BF11EF3-E0F9-E2D2-0C62-1CD9DB2EF02B}"/>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20" name="TextBox 4">
            <a:extLst>
              <a:ext uri="{FF2B5EF4-FFF2-40B4-BE49-F238E27FC236}">
                <a16:creationId xmlns:a16="http://schemas.microsoft.com/office/drawing/2014/main" id="{C1CE621B-929E-2EFD-8720-533C0D458743}"/>
              </a:ext>
            </a:extLst>
          </p:cNvPr>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17</a:t>
            </a:r>
          </a:p>
        </p:txBody>
      </p:sp>
      <p:grpSp>
        <p:nvGrpSpPr>
          <p:cNvPr id="23" name="群組 22">
            <a:extLst>
              <a:ext uri="{FF2B5EF4-FFF2-40B4-BE49-F238E27FC236}">
                <a16:creationId xmlns:a16="http://schemas.microsoft.com/office/drawing/2014/main" id="{C6041B06-DC95-9A55-6115-7A1926B6C975}"/>
              </a:ext>
            </a:extLst>
          </p:cNvPr>
          <p:cNvGrpSpPr/>
          <p:nvPr/>
        </p:nvGrpSpPr>
        <p:grpSpPr>
          <a:xfrm>
            <a:off x="1135838" y="1638300"/>
            <a:ext cx="3248702" cy="991041"/>
            <a:chOff x="1295400" y="2275999"/>
            <a:chExt cx="1256916" cy="852746"/>
          </a:xfrm>
        </p:grpSpPr>
        <p:sp>
          <p:nvSpPr>
            <p:cNvPr id="24" name="Freeform 7">
              <a:extLst>
                <a:ext uri="{FF2B5EF4-FFF2-40B4-BE49-F238E27FC236}">
                  <a16:creationId xmlns:a16="http://schemas.microsoft.com/office/drawing/2014/main" id="{592E00E4-CCC3-9C47-7BB8-F3B2A730C4D4}"/>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8">
              <a:extLst>
                <a:ext uri="{FF2B5EF4-FFF2-40B4-BE49-F238E27FC236}">
                  <a16:creationId xmlns:a16="http://schemas.microsoft.com/office/drawing/2014/main" id="{BC389AD1-CF72-7AD6-DA4A-32018D013B23}"/>
                </a:ext>
              </a:extLst>
            </p:cNvPr>
            <p:cNvSpPr txBox="1"/>
            <p:nvPr/>
          </p:nvSpPr>
          <p:spPr>
            <a:xfrm>
              <a:off x="1381472" y="2275999"/>
              <a:ext cx="1084772" cy="787863"/>
            </a:xfrm>
            <a:prstGeom prst="rect">
              <a:avLst/>
            </a:prstGeom>
          </p:spPr>
          <p:txBody>
            <a:bodyPr lIns="0" tIns="0" rIns="0" bIns="0" rtlCol="0" anchor="t">
              <a:spAutoFit/>
            </a:bodyPr>
            <a:lstStyle/>
            <a:p>
              <a:pPr algn="ctr">
                <a:lnSpc>
                  <a:spcPts val="8500"/>
                </a:lnSpc>
              </a:pPr>
              <a:r>
                <a:rPr lang="zh-TW" altLang="en-US" sz="3200" b="1" dirty="0">
                  <a:solidFill>
                    <a:srgbClr val="91612F"/>
                  </a:solidFill>
                  <a:latin typeface="標楷體" panose="03000509000000000000" pitchFamily="65" charset="-120"/>
                  <a:ea typeface="標楷體" panose="03000509000000000000" pitchFamily="65" charset="-120"/>
                </a:rPr>
                <a:t>實驗概述</a:t>
              </a:r>
              <a:endParaRPr lang="en-US" sz="3200" b="1" dirty="0">
                <a:solidFill>
                  <a:srgbClr val="91612F"/>
                </a:solidFill>
                <a:latin typeface="標楷體" panose="03000509000000000000" pitchFamily="65" charset="-120"/>
                <a:ea typeface="標楷體" panose="03000509000000000000" pitchFamily="65" charset="-120"/>
              </a:endParaRPr>
            </a:p>
          </p:txBody>
        </p:sp>
      </p:grpSp>
    </p:spTree>
    <p:extLst>
      <p:ext uri="{BB962C8B-B14F-4D97-AF65-F5344CB8AC3E}">
        <p14:creationId xmlns:p14="http://schemas.microsoft.com/office/powerpoint/2010/main" val="253837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18</a:t>
            </a:r>
          </a:p>
        </p:txBody>
      </p:sp>
      <p:graphicFrame>
        <p:nvGraphicFramePr>
          <p:cNvPr id="9" name="表格 8">
            <a:extLst>
              <a:ext uri="{FF2B5EF4-FFF2-40B4-BE49-F238E27FC236}">
                <a16:creationId xmlns:a16="http://schemas.microsoft.com/office/drawing/2014/main" id="{0B27AF77-B675-D541-3B12-C4192CFC8D38}"/>
              </a:ext>
            </a:extLst>
          </p:cNvPr>
          <p:cNvGraphicFramePr>
            <a:graphicFrameLocks noGrp="1"/>
          </p:cNvGraphicFramePr>
          <p:nvPr>
            <p:extLst>
              <p:ext uri="{D42A27DB-BD31-4B8C-83A1-F6EECF244321}">
                <p14:modId xmlns:p14="http://schemas.microsoft.com/office/powerpoint/2010/main" val="1415636398"/>
              </p:ext>
            </p:extLst>
          </p:nvPr>
        </p:nvGraphicFramePr>
        <p:xfrm>
          <a:off x="1379217" y="2400300"/>
          <a:ext cx="15529565" cy="3014361"/>
        </p:xfrm>
        <a:graphic>
          <a:graphicData uri="http://schemas.openxmlformats.org/drawingml/2006/table">
            <a:tbl>
              <a:tblPr firstRow="1" firstCol="1" bandRow="1">
                <a:tableStyleId>{00A15C55-8517-42AA-B614-E9B94910E393}</a:tableStyleId>
              </a:tblPr>
              <a:tblGrid>
                <a:gridCol w="2980639">
                  <a:extLst>
                    <a:ext uri="{9D8B030D-6E8A-4147-A177-3AD203B41FA5}">
                      <a16:colId xmlns:a16="http://schemas.microsoft.com/office/drawing/2014/main" val="1479494342"/>
                    </a:ext>
                  </a:extLst>
                </a:gridCol>
                <a:gridCol w="1504947">
                  <a:extLst>
                    <a:ext uri="{9D8B030D-6E8A-4147-A177-3AD203B41FA5}">
                      <a16:colId xmlns:a16="http://schemas.microsoft.com/office/drawing/2014/main" val="3445003987"/>
                    </a:ext>
                  </a:extLst>
                </a:gridCol>
                <a:gridCol w="1504947">
                  <a:extLst>
                    <a:ext uri="{9D8B030D-6E8A-4147-A177-3AD203B41FA5}">
                      <a16:colId xmlns:a16="http://schemas.microsoft.com/office/drawing/2014/main" val="3439218334"/>
                    </a:ext>
                  </a:extLst>
                </a:gridCol>
                <a:gridCol w="1504947">
                  <a:extLst>
                    <a:ext uri="{9D8B030D-6E8A-4147-A177-3AD203B41FA5}">
                      <a16:colId xmlns:a16="http://schemas.microsoft.com/office/drawing/2014/main" val="3475934255"/>
                    </a:ext>
                  </a:extLst>
                </a:gridCol>
                <a:gridCol w="1504947">
                  <a:extLst>
                    <a:ext uri="{9D8B030D-6E8A-4147-A177-3AD203B41FA5}">
                      <a16:colId xmlns:a16="http://schemas.microsoft.com/office/drawing/2014/main" val="3346336375"/>
                    </a:ext>
                  </a:extLst>
                </a:gridCol>
                <a:gridCol w="6529138">
                  <a:extLst>
                    <a:ext uri="{9D8B030D-6E8A-4147-A177-3AD203B41FA5}">
                      <a16:colId xmlns:a16="http://schemas.microsoft.com/office/drawing/2014/main" val="4085536118"/>
                    </a:ext>
                  </a:extLst>
                </a:gridCol>
              </a:tblGrid>
              <a:tr h="549768">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Model Name</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Accuracy</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Precision</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Recall</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F1 Score</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zh-TW" altLang="en-US" sz="2000" b="1" kern="100" dirty="0">
                          <a:effectLst/>
                          <a:latin typeface="Times New Roman" panose="02020603050405020304" pitchFamily="18" charset="0"/>
                          <a:ea typeface="標楷體" panose="03000509000000000000" pitchFamily="65" charset="-120"/>
                          <a:cs typeface="Times New Roman" panose="02020603050405020304" pitchFamily="18" charset="0"/>
                        </a:rPr>
                        <a:t>模型概述與指標摘要</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55496709"/>
                  </a:ext>
                </a:extLst>
              </a:tr>
              <a:tr h="549768">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DT</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0.743</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0.718</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0.656</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0.686</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zh-TW" altLang="en-US" sz="2000" b="0" i="0" dirty="0">
                          <a:effectLst/>
                          <a:latin typeface="標楷體" panose="03000509000000000000" pitchFamily="65" charset="-120"/>
                          <a:ea typeface="標楷體" panose="03000509000000000000" pitchFamily="65" charset="-120"/>
                        </a:rPr>
                        <a:t>解釋性強，易於理解</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01093658"/>
                  </a:ext>
                </a:extLst>
              </a:tr>
              <a:tr h="549768">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LightGBM</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0.780</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0.728</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0.773</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0.750</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zh-TW" altLang="en-US" sz="2000" b="0" i="0" dirty="0">
                          <a:effectLst/>
                          <a:latin typeface="標楷體" panose="03000509000000000000" pitchFamily="65" charset="-120"/>
                          <a:ea typeface="標楷體" panose="03000509000000000000" pitchFamily="65" charset="-120"/>
                        </a:rPr>
                        <a:t>高準確性，效能優異</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12945421"/>
                  </a:ext>
                </a:extLst>
              </a:tr>
              <a:tr h="549768">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RIPPER</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0.660</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0.670</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0.660</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0.638</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250"/>
                        </a:spcBef>
                        <a:spcAft>
                          <a:spcPts val="0"/>
                        </a:spcAft>
                        <a:buClrTx/>
                        <a:buSzTx/>
                        <a:buFontTx/>
                        <a:buNone/>
                        <a:tabLst/>
                        <a:defRPr/>
                      </a:pPr>
                      <a:r>
                        <a:rPr lang="zh-TW" altLang="en-US" sz="2000" b="0" i="0" dirty="0">
                          <a:effectLst/>
                          <a:latin typeface="標楷體" panose="03000509000000000000" pitchFamily="65" charset="-120"/>
                          <a:ea typeface="標楷體" panose="03000509000000000000" pitchFamily="65" charset="-120"/>
                        </a:rPr>
                        <a:t>透明度高，基於規則，性能較低</a:t>
                      </a:r>
                    </a:p>
                  </a:txBody>
                  <a:tcPr marL="68580" marR="68580" marT="0" marB="0" anchor="ctr"/>
                </a:tc>
                <a:extLst>
                  <a:ext uri="{0D108BD9-81ED-4DB2-BD59-A6C34878D82A}">
                    <a16:rowId xmlns:a16="http://schemas.microsoft.com/office/drawing/2014/main" val="3522512031"/>
                  </a:ext>
                </a:extLst>
              </a:tr>
              <a:tr h="815289">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CNNs</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0.733</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a:effectLst/>
                          <a:latin typeface="Times New Roman" panose="02020603050405020304" pitchFamily="18" charset="0"/>
                          <a:cs typeface="Times New Roman" panose="02020603050405020304" pitchFamily="18" charset="0"/>
                        </a:rPr>
                        <a:t>0.740</a:t>
                      </a:r>
                      <a:endParaRPr lang="zh-TW" sz="2000" b="1"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0.578</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en-US" sz="2000" b="1" kern="100" dirty="0">
                          <a:effectLst/>
                          <a:latin typeface="Times New Roman" panose="02020603050405020304" pitchFamily="18" charset="0"/>
                          <a:cs typeface="Times New Roman" panose="02020603050405020304" pitchFamily="18" charset="0"/>
                        </a:rPr>
                        <a:t>0.649</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00000"/>
                        </a:lnSpc>
                        <a:spcBef>
                          <a:spcPts val="250"/>
                        </a:spcBef>
                      </a:pPr>
                      <a:r>
                        <a:rPr lang="zh-TW" altLang="en-US" sz="2000" b="0" i="0" dirty="0">
                          <a:effectLst/>
                          <a:latin typeface="標楷體" panose="03000509000000000000" pitchFamily="65" charset="-120"/>
                          <a:ea typeface="標楷體" panose="03000509000000000000" pitchFamily="65" charset="-120"/>
                        </a:rPr>
                        <a:t>處理複雜</a:t>
                      </a:r>
                      <a:r>
                        <a:rPr lang="zh-TW" altLang="en-US" sz="2000" dirty="0">
                          <a:latin typeface="標楷體" panose="03000509000000000000" pitchFamily="65" charset="-120"/>
                          <a:ea typeface="標楷體" panose="03000509000000000000" pitchFamily="65" charset="-120"/>
                        </a:rPr>
                        <a:t>圖像強</a:t>
                      </a:r>
                      <a:endParaRPr lang="en-US" altLang="zh-TW" sz="2000" dirty="0">
                        <a:latin typeface="標楷體" panose="03000509000000000000" pitchFamily="65" charset="-120"/>
                        <a:ea typeface="標楷體" panose="03000509000000000000" pitchFamily="65" charset="-120"/>
                      </a:endParaRPr>
                    </a:p>
                    <a:p>
                      <a:pPr algn="just">
                        <a:lnSpc>
                          <a:spcPct val="100000"/>
                        </a:lnSpc>
                        <a:spcBef>
                          <a:spcPts val="250"/>
                        </a:spcBef>
                      </a:pPr>
                      <a:r>
                        <a:rPr lang="zh-TW" altLang="en-US" sz="2000" dirty="0">
                          <a:latin typeface="標楷體" panose="03000509000000000000" pitchFamily="65" charset="-120"/>
                          <a:ea typeface="標楷體" panose="03000509000000000000" pitchFamily="65" charset="-120"/>
                        </a:rPr>
                        <a:t>交叉驗證與個別驗證準確率有明顯差異可能過度擬合</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45843235"/>
                  </a:ext>
                </a:extLst>
              </a:tr>
            </a:tbl>
          </a:graphicData>
        </a:graphic>
      </p:graphicFrame>
      <p:grpSp>
        <p:nvGrpSpPr>
          <p:cNvPr id="11" name="群組 10">
            <a:extLst>
              <a:ext uri="{FF2B5EF4-FFF2-40B4-BE49-F238E27FC236}">
                <a16:creationId xmlns:a16="http://schemas.microsoft.com/office/drawing/2014/main" id="{083B272B-F811-C7BF-AF16-BBAA15BC58D7}"/>
              </a:ext>
            </a:extLst>
          </p:cNvPr>
          <p:cNvGrpSpPr/>
          <p:nvPr/>
        </p:nvGrpSpPr>
        <p:grpSpPr>
          <a:xfrm>
            <a:off x="4260574" y="5676900"/>
            <a:ext cx="10242714" cy="3910926"/>
            <a:chOff x="5315903" y="4563394"/>
            <a:chExt cx="10242714" cy="3910926"/>
          </a:xfrm>
        </p:grpSpPr>
        <p:grpSp>
          <p:nvGrpSpPr>
            <p:cNvPr id="12" name="群組 11">
              <a:extLst>
                <a:ext uri="{FF2B5EF4-FFF2-40B4-BE49-F238E27FC236}">
                  <a16:creationId xmlns:a16="http://schemas.microsoft.com/office/drawing/2014/main" id="{322109C4-17DC-9949-C20F-B806B8179ED3}"/>
                </a:ext>
              </a:extLst>
            </p:cNvPr>
            <p:cNvGrpSpPr/>
            <p:nvPr/>
          </p:nvGrpSpPr>
          <p:grpSpPr>
            <a:xfrm>
              <a:off x="5315903" y="5111494"/>
              <a:ext cx="8568662" cy="3362826"/>
              <a:chOff x="5315903" y="4959094"/>
              <a:chExt cx="8568662" cy="3362826"/>
            </a:xfrm>
          </p:grpSpPr>
          <p:cxnSp>
            <p:nvCxnSpPr>
              <p:cNvPr id="15" name="直線單箭頭接點 14">
                <a:extLst>
                  <a:ext uri="{FF2B5EF4-FFF2-40B4-BE49-F238E27FC236}">
                    <a16:creationId xmlns:a16="http://schemas.microsoft.com/office/drawing/2014/main" id="{D28A54FD-2403-97B2-EB0F-5525AAD07A94}"/>
                  </a:ext>
                </a:extLst>
              </p:cNvPr>
              <p:cNvCxnSpPr>
                <a:cxnSpLocks/>
              </p:cNvCxnSpPr>
              <p:nvPr/>
            </p:nvCxnSpPr>
            <p:spPr>
              <a:xfrm>
                <a:off x="5315903" y="6625577"/>
                <a:ext cx="82296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7429E6DA-707A-1329-81F6-704358C652FB}"/>
                  </a:ext>
                </a:extLst>
              </p:cNvPr>
              <p:cNvCxnSpPr>
                <a:cxnSpLocks/>
              </p:cNvCxnSpPr>
              <p:nvPr/>
            </p:nvCxnSpPr>
            <p:spPr>
              <a:xfrm flipV="1">
                <a:off x="9697403" y="4959094"/>
                <a:ext cx="0" cy="33628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文字方塊 16">
                <a:extLst>
                  <a:ext uri="{FF2B5EF4-FFF2-40B4-BE49-F238E27FC236}">
                    <a16:creationId xmlns:a16="http://schemas.microsoft.com/office/drawing/2014/main" id="{72E30B20-B8F3-0961-6BFD-15DBD0A5E91E}"/>
                  </a:ext>
                </a:extLst>
              </p:cNvPr>
              <p:cNvSpPr txBox="1"/>
              <p:nvPr/>
            </p:nvSpPr>
            <p:spPr>
              <a:xfrm>
                <a:off x="9887903" y="4959094"/>
                <a:ext cx="3832874" cy="1135119"/>
              </a:xfrm>
              <a:prstGeom prst="rect">
                <a:avLst/>
              </a:prstGeom>
              <a:noFill/>
            </p:spPr>
            <p:txBody>
              <a:bodyPr wrap="square" rtlCol="0">
                <a:spAutoFit/>
              </a:bodyPr>
              <a:lstStyle/>
              <a:p>
                <a:pPr algn="ctr">
                  <a:lnSpc>
                    <a:spcPct val="150000"/>
                  </a:lnSpc>
                  <a:spcBef>
                    <a:spcPts val="250"/>
                  </a:spcBef>
                </a:pPr>
                <a:r>
                  <a:rPr lang="en-US" altLang="zh-TW" sz="2400" b="1" dirty="0">
                    <a:latin typeface="標楷體" panose="03000509000000000000" pitchFamily="65" charset="-120"/>
                    <a:ea typeface="標楷體" panose="03000509000000000000" pitchFamily="65" charset="-120"/>
                  </a:rPr>
                  <a:t>DT</a:t>
                </a:r>
              </a:p>
              <a:p>
                <a:pPr algn="ctr">
                  <a:lnSpc>
                    <a:spcPct val="150000"/>
                  </a:lnSpc>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高性能，高解釋性</a:t>
                </a:r>
              </a:p>
            </p:txBody>
          </p:sp>
          <p:sp>
            <p:nvSpPr>
              <p:cNvPr id="18" name="文字方塊 17">
                <a:extLst>
                  <a:ext uri="{FF2B5EF4-FFF2-40B4-BE49-F238E27FC236}">
                    <a16:creationId xmlns:a16="http://schemas.microsoft.com/office/drawing/2014/main" id="{0E7AA95A-D660-3FC4-3275-545ECFA11D14}"/>
                  </a:ext>
                </a:extLst>
              </p:cNvPr>
              <p:cNvSpPr txBox="1"/>
              <p:nvPr/>
            </p:nvSpPr>
            <p:spPr>
              <a:xfrm>
                <a:off x="5868904" y="4961824"/>
                <a:ext cx="3714199" cy="1135119"/>
              </a:xfrm>
              <a:prstGeom prst="rect">
                <a:avLst/>
              </a:prstGeom>
              <a:noFill/>
            </p:spPr>
            <p:txBody>
              <a:bodyPr wrap="square" rtlCol="0">
                <a:spAutoFit/>
              </a:bodyPr>
              <a:lstStyle/>
              <a:p>
                <a:pPr algn="ctr">
                  <a:lnSpc>
                    <a:spcPct val="150000"/>
                  </a:lnSpc>
                </a:pPr>
                <a:r>
                  <a:rPr lang="en-US" altLang="zh-TW" sz="2400" b="1" dirty="0">
                    <a:latin typeface="標楷體" panose="03000509000000000000" pitchFamily="65" charset="-120"/>
                    <a:ea typeface="標楷體" panose="03000509000000000000" pitchFamily="65" charset="-120"/>
                  </a:rPr>
                  <a:t>RIPPER</a:t>
                </a:r>
              </a:p>
              <a:p>
                <a:pPr algn="ctr">
                  <a:lnSpc>
                    <a:spcPct val="150000"/>
                  </a:lnSpc>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低性能，高解釋性</a:t>
                </a:r>
              </a:p>
            </p:txBody>
          </p:sp>
          <p:sp>
            <p:nvSpPr>
              <p:cNvPr id="19" name="文字方塊 18">
                <a:extLst>
                  <a:ext uri="{FF2B5EF4-FFF2-40B4-BE49-F238E27FC236}">
                    <a16:creationId xmlns:a16="http://schemas.microsoft.com/office/drawing/2014/main" id="{031318BC-7D9A-FFBA-AFBC-41776F879A78}"/>
                  </a:ext>
                </a:extLst>
              </p:cNvPr>
              <p:cNvSpPr txBox="1"/>
              <p:nvPr/>
            </p:nvSpPr>
            <p:spPr>
              <a:xfrm>
                <a:off x="5868905" y="7059624"/>
                <a:ext cx="3714198" cy="950453"/>
              </a:xfrm>
              <a:prstGeom prst="rect">
                <a:avLst/>
              </a:prstGeom>
              <a:noFill/>
            </p:spPr>
            <p:txBody>
              <a:bodyPr wrap="square" rtlCol="0">
                <a:spAutoFit/>
              </a:bodyPr>
              <a:lstStyle/>
              <a:p>
                <a:pPr algn="ctr"/>
                <a:r>
                  <a:rPr lang="en-US" altLang="zh-TW" sz="2400" b="1" dirty="0">
                    <a:latin typeface="標楷體" panose="03000509000000000000" pitchFamily="65" charset="-120"/>
                    <a:ea typeface="標楷體" panose="03000509000000000000" pitchFamily="65" charset="-120"/>
                  </a:rPr>
                  <a:t>CNNs</a:t>
                </a:r>
              </a:p>
              <a:p>
                <a:pPr algn="ctr">
                  <a:lnSpc>
                    <a:spcPct val="150000"/>
                  </a:lnSpc>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低性能，低解釋性</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19">
                <a:extLst>
                  <a:ext uri="{FF2B5EF4-FFF2-40B4-BE49-F238E27FC236}">
                    <a16:creationId xmlns:a16="http://schemas.microsoft.com/office/drawing/2014/main" id="{F1817022-CC53-E364-8524-916D471A0739}"/>
                  </a:ext>
                </a:extLst>
              </p:cNvPr>
              <p:cNvSpPr txBox="1"/>
              <p:nvPr/>
            </p:nvSpPr>
            <p:spPr>
              <a:xfrm>
                <a:off x="9735503" y="6925751"/>
                <a:ext cx="4149062" cy="1135375"/>
              </a:xfrm>
              <a:prstGeom prst="rect">
                <a:avLst/>
              </a:prstGeom>
              <a:noFill/>
            </p:spPr>
            <p:txBody>
              <a:bodyPr wrap="square" rtlCol="0">
                <a:spAutoFit/>
              </a:bodyPr>
              <a:lstStyle/>
              <a:p>
                <a:pPr algn="ctr">
                  <a:lnSpc>
                    <a:spcPct val="150000"/>
                  </a:lnSpc>
                </a:pPr>
                <a:r>
                  <a:rPr lang="en-US" altLang="zh-TW" sz="2400" b="1" dirty="0" err="1">
                    <a:latin typeface="標楷體" panose="03000509000000000000" pitchFamily="65" charset="-120"/>
                    <a:ea typeface="標楷體" panose="03000509000000000000" pitchFamily="65" charset="-120"/>
                  </a:rPr>
                  <a:t>LightGBM</a:t>
                </a:r>
                <a:endParaRPr lang="en-US" altLang="zh-TW" sz="2400" b="1" dirty="0">
                  <a:latin typeface="標楷體" panose="03000509000000000000" pitchFamily="65" charset="-120"/>
                  <a:ea typeface="標楷體" panose="03000509000000000000" pitchFamily="65" charset="-120"/>
                </a:endParaRPr>
              </a:p>
              <a:p>
                <a:pPr algn="ctr">
                  <a:lnSpc>
                    <a:spcPct val="150000"/>
                  </a:lnSpc>
                </a:pPr>
                <a:r>
                  <a:rPr lang="zh-TW" altLang="en-US" sz="2400" b="1" dirty="0">
                    <a:latin typeface="標楷體" panose="03000509000000000000" pitchFamily="65" charset="-120"/>
                    <a:ea typeface="標楷體" panose="03000509000000000000" pitchFamily="65" charset="-120"/>
                  </a:rPr>
                  <a:t>高性能，低解釋性</a:t>
                </a:r>
              </a:p>
            </p:txBody>
          </p:sp>
        </p:grpSp>
        <p:sp>
          <p:nvSpPr>
            <p:cNvPr id="13" name="文字方塊 12">
              <a:extLst>
                <a:ext uri="{FF2B5EF4-FFF2-40B4-BE49-F238E27FC236}">
                  <a16:creationId xmlns:a16="http://schemas.microsoft.com/office/drawing/2014/main" id="{C991F492-E896-46B5-3E99-F71066E016F5}"/>
                </a:ext>
              </a:extLst>
            </p:cNvPr>
            <p:cNvSpPr txBox="1"/>
            <p:nvPr/>
          </p:nvSpPr>
          <p:spPr>
            <a:xfrm>
              <a:off x="8744903" y="4563394"/>
              <a:ext cx="1905000" cy="400110"/>
            </a:xfrm>
            <a:prstGeom prst="rect">
              <a:avLst/>
            </a:prstGeom>
            <a:noFill/>
          </p:spPr>
          <p:txBody>
            <a:bodyPr wrap="square" rtlCol="0">
              <a:spAutoFit/>
            </a:bodyPr>
            <a:lstStyle/>
            <a:p>
              <a:pPr algn="ct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Interpretability</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文字方塊 13">
              <a:extLst>
                <a:ext uri="{FF2B5EF4-FFF2-40B4-BE49-F238E27FC236}">
                  <a16:creationId xmlns:a16="http://schemas.microsoft.com/office/drawing/2014/main" id="{0AF8F06E-E5C5-6827-2735-D32E3F304832}"/>
                </a:ext>
              </a:extLst>
            </p:cNvPr>
            <p:cNvSpPr txBox="1"/>
            <p:nvPr/>
          </p:nvSpPr>
          <p:spPr>
            <a:xfrm>
              <a:off x="13653617" y="6546786"/>
              <a:ext cx="1905000" cy="400110"/>
            </a:xfrm>
            <a:prstGeom prst="rect">
              <a:avLst/>
            </a:prstGeom>
            <a:noFill/>
          </p:spPr>
          <p:txBody>
            <a:bodyPr wrap="square" rtlCol="0">
              <a:spAutoFit/>
            </a:bodyPr>
            <a:lstStyle/>
            <a:p>
              <a:pPr algn="ct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Performance</a:t>
              </a:r>
              <a:endParaRPr lang="zh-TW" altLang="en-US" sz="2000" b="1"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5" name="文字方塊 34">
            <a:extLst>
              <a:ext uri="{FF2B5EF4-FFF2-40B4-BE49-F238E27FC236}">
                <a16:creationId xmlns:a16="http://schemas.microsoft.com/office/drawing/2014/main" id="{98DEE019-C474-A8F3-6905-21B483F5419F}"/>
              </a:ext>
            </a:extLst>
          </p:cNvPr>
          <p:cNvSpPr txBox="1"/>
          <p:nvPr/>
        </p:nvSpPr>
        <p:spPr>
          <a:xfrm>
            <a:off x="770308" y="1262165"/>
            <a:ext cx="9144000" cy="584775"/>
          </a:xfrm>
          <a:prstGeom prst="rect">
            <a:avLst/>
          </a:prstGeom>
          <a:noFill/>
        </p:spPr>
        <p:txBody>
          <a:bodyPr wrap="square">
            <a:spAutoFit/>
          </a:bodyPr>
          <a:lstStyle/>
          <a:p>
            <a:r>
              <a:rPr lang="zh-TW" altLang="zh-TW" sz="1800" dirty="0">
                <a:effectLst/>
                <a:ea typeface="Times New Roman" panose="02020603050405020304" pitchFamily="18" charset="0"/>
              </a:rPr>
              <a:t> </a:t>
            </a:r>
            <a:r>
              <a:rPr lang="en-US" altLang="zh-TW" sz="3200" b="1" dirty="0">
                <a:latin typeface="Times New Roman" panose="02020603050405020304" pitchFamily="18" charset="0"/>
                <a:ea typeface="標楷體" panose="03000509000000000000" pitchFamily="65" charset="-120"/>
              </a:rPr>
              <a:t>Model comparison and discussion </a:t>
            </a:r>
            <a:endParaRPr lang="zh-TW" altLang="en-US" sz="3200" b="1" dirty="0">
              <a:latin typeface="Times New Roman" panose="02020603050405020304" pitchFamily="18" charset="0"/>
              <a:ea typeface="標楷體" panose="03000509000000000000" pitchFamily="65" charset="-120"/>
            </a:endParaRPr>
          </a:p>
        </p:txBody>
      </p:sp>
      <p:sp>
        <p:nvSpPr>
          <p:cNvPr id="36" name="Freeform 12">
            <a:extLst>
              <a:ext uri="{FF2B5EF4-FFF2-40B4-BE49-F238E27FC236}">
                <a16:creationId xmlns:a16="http://schemas.microsoft.com/office/drawing/2014/main" id="{5D74C0E5-9E43-D61F-9AAF-C0C492E35A1A}"/>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37" name="Freeform 2">
            <a:extLst>
              <a:ext uri="{FF2B5EF4-FFF2-40B4-BE49-F238E27FC236}">
                <a16:creationId xmlns:a16="http://schemas.microsoft.com/office/drawing/2014/main" id="{0DD921E3-6606-2796-5C68-48E3126A25DC}"/>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TextBox 3">
            <a:extLst>
              <a:ext uri="{FF2B5EF4-FFF2-40B4-BE49-F238E27FC236}">
                <a16:creationId xmlns:a16="http://schemas.microsoft.com/office/drawing/2014/main" id="{F86FC313-A67E-C8DD-E1A1-E197A11DE1E4}"/>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39" name="TextBox 5">
            <a:extLst>
              <a:ext uri="{FF2B5EF4-FFF2-40B4-BE49-F238E27FC236}">
                <a16:creationId xmlns:a16="http://schemas.microsoft.com/office/drawing/2014/main" id="{26A0BDAA-47F5-E401-B9B3-EBF58A8892F8}"/>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40" name="TextBox 6">
            <a:extLst>
              <a:ext uri="{FF2B5EF4-FFF2-40B4-BE49-F238E27FC236}">
                <a16:creationId xmlns:a16="http://schemas.microsoft.com/office/drawing/2014/main" id="{CF18952B-2562-1E0E-4922-C70E0937A62B}"/>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41" name="TextBox 7">
            <a:extLst>
              <a:ext uri="{FF2B5EF4-FFF2-40B4-BE49-F238E27FC236}">
                <a16:creationId xmlns:a16="http://schemas.microsoft.com/office/drawing/2014/main" id="{B41F8AE7-1CE9-5EB2-99CA-485061A6142C}"/>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04. Experiment result </a:t>
            </a:r>
          </a:p>
        </p:txBody>
      </p:sp>
      <p:sp>
        <p:nvSpPr>
          <p:cNvPr id="42" name="TextBox 8">
            <a:extLst>
              <a:ext uri="{FF2B5EF4-FFF2-40B4-BE49-F238E27FC236}">
                <a16:creationId xmlns:a16="http://schemas.microsoft.com/office/drawing/2014/main" id="{130F2200-176D-B26C-2550-82053481891C}"/>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18</a:t>
            </a:r>
          </a:p>
        </p:txBody>
      </p:sp>
      <p:sp>
        <p:nvSpPr>
          <p:cNvPr id="35" name="文字方塊 34">
            <a:extLst>
              <a:ext uri="{FF2B5EF4-FFF2-40B4-BE49-F238E27FC236}">
                <a16:creationId xmlns:a16="http://schemas.microsoft.com/office/drawing/2014/main" id="{98DEE019-C474-A8F3-6905-21B483F5419F}"/>
              </a:ext>
            </a:extLst>
          </p:cNvPr>
          <p:cNvSpPr txBox="1"/>
          <p:nvPr/>
        </p:nvSpPr>
        <p:spPr>
          <a:xfrm>
            <a:off x="770308" y="1262165"/>
            <a:ext cx="9144000" cy="584775"/>
          </a:xfrm>
          <a:prstGeom prst="rect">
            <a:avLst/>
          </a:prstGeom>
          <a:noFill/>
        </p:spPr>
        <p:txBody>
          <a:bodyPr wrap="square">
            <a:spAutoFit/>
          </a:bodyPr>
          <a:lstStyle/>
          <a:p>
            <a:r>
              <a:rPr lang="zh-TW" altLang="zh-TW" sz="1800" dirty="0">
                <a:effectLst/>
                <a:ea typeface="Times New Roman" panose="02020603050405020304" pitchFamily="18" charset="0"/>
              </a:rPr>
              <a:t> </a:t>
            </a:r>
            <a:r>
              <a:rPr lang="en-US" altLang="zh-TW" sz="3200" b="1" dirty="0">
                <a:latin typeface="Times New Roman" panose="02020603050405020304" pitchFamily="18" charset="0"/>
                <a:ea typeface="標楷體" panose="03000509000000000000" pitchFamily="65" charset="-120"/>
              </a:rPr>
              <a:t>Model comparison and discussion </a:t>
            </a:r>
            <a:endParaRPr lang="zh-TW" altLang="en-US" sz="3200" b="1" dirty="0">
              <a:latin typeface="Times New Roman" panose="02020603050405020304" pitchFamily="18" charset="0"/>
              <a:ea typeface="標楷體" panose="03000509000000000000" pitchFamily="65" charset="-120"/>
            </a:endParaRPr>
          </a:p>
        </p:txBody>
      </p:sp>
      <p:sp>
        <p:nvSpPr>
          <p:cNvPr id="36" name="Freeform 12">
            <a:extLst>
              <a:ext uri="{FF2B5EF4-FFF2-40B4-BE49-F238E27FC236}">
                <a16:creationId xmlns:a16="http://schemas.microsoft.com/office/drawing/2014/main" id="{5D74C0E5-9E43-D61F-9AAF-C0C492E35A1A}"/>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37" name="Freeform 2">
            <a:extLst>
              <a:ext uri="{FF2B5EF4-FFF2-40B4-BE49-F238E27FC236}">
                <a16:creationId xmlns:a16="http://schemas.microsoft.com/office/drawing/2014/main" id="{0DD921E3-6606-2796-5C68-48E3126A25DC}"/>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TextBox 3">
            <a:extLst>
              <a:ext uri="{FF2B5EF4-FFF2-40B4-BE49-F238E27FC236}">
                <a16:creationId xmlns:a16="http://schemas.microsoft.com/office/drawing/2014/main" id="{F86FC313-A67E-C8DD-E1A1-E197A11DE1E4}"/>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39" name="TextBox 5">
            <a:extLst>
              <a:ext uri="{FF2B5EF4-FFF2-40B4-BE49-F238E27FC236}">
                <a16:creationId xmlns:a16="http://schemas.microsoft.com/office/drawing/2014/main" id="{26A0BDAA-47F5-E401-B9B3-EBF58A8892F8}"/>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40" name="TextBox 6">
            <a:extLst>
              <a:ext uri="{FF2B5EF4-FFF2-40B4-BE49-F238E27FC236}">
                <a16:creationId xmlns:a16="http://schemas.microsoft.com/office/drawing/2014/main" id="{CF18952B-2562-1E0E-4922-C70E0937A62B}"/>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41" name="TextBox 7">
            <a:extLst>
              <a:ext uri="{FF2B5EF4-FFF2-40B4-BE49-F238E27FC236}">
                <a16:creationId xmlns:a16="http://schemas.microsoft.com/office/drawing/2014/main" id="{B41F8AE7-1CE9-5EB2-99CA-485061A6142C}"/>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04. Experiment result </a:t>
            </a:r>
          </a:p>
        </p:txBody>
      </p:sp>
      <p:sp>
        <p:nvSpPr>
          <p:cNvPr id="42" name="TextBox 8">
            <a:extLst>
              <a:ext uri="{FF2B5EF4-FFF2-40B4-BE49-F238E27FC236}">
                <a16:creationId xmlns:a16="http://schemas.microsoft.com/office/drawing/2014/main" id="{130F2200-176D-B26C-2550-82053481891C}"/>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pic>
        <p:nvPicPr>
          <p:cNvPr id="2" name="圖片 1">
            <a:extLst>
              <a:ext uri="{FF2B5EF4-FFF2-40B4-BE49-F238E27FC236}">
                <a16:creationId xmlns:a16="http://schemas.microsoft.com/office/drawing/2014/main" id="{F86BB234-E2A3-DE44-7AEC-EBB9A6C28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8172" y="3971429"/>
            <a:ext cx="6185819" cy="3847330"/>
          </a:xfrm>
          <a:prstGeom prst="rect">
            <a:avLst/>
          </a:prstGeom>
        </p:spPr>
      </p:pic>
      <p:sp>
        <p:nvSpPr>
          <p:cNvPr id="45" name="文字方塊 44">
            <a:extLst>
              <a:ext uri="{FF2B5EF4-FFF2-40B4-BE49-F238E27FC236}">
                <a16:creationId xmlns:a16="http://schemas.microsoft.com/office/drawing/2014/main" id="{9B407915-8D60-8282-E1DD-8FE096FE7D04}"/>
              </a:ext>
            </a:extLst>
          </p:cNvPr>
          <p:cNvSpPr txBox="1"/>
          <p:nvPr/>
        </p:nvSpPr>
        <p:spPr>
          <a:xfrm>
            <a:off x="533400" y="6030373"/>
            <a:ext cx="5029201" cy="960328"/>
          </a:xfrm>
          <a:prstGeom prst="rect">
            <a:avLst/>
          </a:prstGeom>
          <a:noFill/>
        </p:spPr>
        <p:txBody>
          <a:bodyPr wrap="square">
            <a:spAutoFit/>
          </a:bodyPr>
          <a:lstStyle/>
          <a:p>
            <a:pPr>
              <a:lnSpc>
                <a:spcPct val="150000"/>
              </a:lnSpc>
              <a:spcBef>
                <a:spcPts val="600"/>
              </a:spcBef>
            </a:pP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Rule 2: "aspect ratio=1.249-1.25^person_num=2"</a:t>
            </a:r>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文字方塊 46">
            <a:extLst>
              <a:ext uri="{FF2B5EF4-FFF2-40B4-BE49-F238E27FC236}">
                <a16:creationId xmlns:a16="http://schemas.microsoft.com/office/drawing/2014/main" id="{6F11584F-7929-A5B5-A2E7-AB0D06C6571E}"/>
              </a:ext>
            </a:extLst>
          </p:cNvPr>
          <p:cNvSpPr txBox="1"/>
          <p:nvPr/>
        </p:nvSpPr>
        <p:spPr>
          <a:xfrm>
            <a:off x="533400" y="4711024"/>
            <a:ext cx="4409376" cy="1037272"/>
          </a:xfrm>
          <a:prstGeom prst="rect">
            <a:avLst/>
          </a:prstGeom>
          <a:noFill/>
        </p:spPr>
        <p:txBody>
          <a:bodyPr wrap="square">
            <a:spAutoFit/>
          </a:bodyPr>
          <a:lstStyle/>
          <a:p>
            <a:pPr>
              <a:lnSpc>
                <a:spcPct val="150000"/>
              </a:lnSpc>
              <a:spcBef>
                <a:spcPts val="600"/>
              </a:spcBef>
            </a:pP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Rule 1: "aspect ratio=1.249-1.25^</a:t>
            </a:r>
          </a:p>
          <a:p>
            <a:pPr>
              <a:lnSpc>
                <a:spcPct val="150000"/>
              </a:lnSpc>
              <a:spcBef>
                <a:spcPts val="600"/>
              </a:spcBef>
            </a:pP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Blank </a:t>
            </a:r>
            <a:r>
              <a:rPr lang="en-US" altLang="zh-TW" sz="2000" kern="100" dirty="0" err="1">
                <a:effectLst/>
                <a:latin typeface="Times New Roman" panose="02020603050405020304" pitchFamily="18" charset="0"/>
                <a:ea typeface="標楷體" panose="03000509000000000000" pitchFamily="65" charset="-120"/>
                <a:cs typeface="Times New Roman" panose="02020603050405020304" pitchFamily="18" charset="0"/>
              </a:rPr>
              <a:t>arearatio</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=&gt;0.97^person_num=2"</a:t>
            </a:r>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8" name="群組 47">
            <a:extLst>
              <a:ext uri="{FF2B5EF4-FFF2-40B4-BE49-F238E27FC236}">
                <a16:creationId xmlns:a16="http://schemas.microsoft.com/office/drawing/2014/main" id="{B455F64D-329C-CF97-9581-2F3F4AE89D72}"/>
              </a:ext>
            </a:extLst>
          </p:cNvPr>
          <p:cNvGrpSpPr/>
          <p:nvPr/>
        </p:nvGrpSpPr>
        <p:grpSpPr>
          <a:xfrm>
            <a:off x="750815" y="2411295"/>
            <a:ext cx="3248702" cy="991041"/>
            <a:chOff x="1295400" y="2275999"/>
            <a:chExt cx="1256916" cy="852746"/>
          </a:xfrm>
        </p:grpSpPr>
        <p:sp>
          <p:nvSpPr>
            <p:cNvPr id="49" name="Freeform 7">
              <a:extLst>
                <a:ext uri="{FF2B5EF4-FFF2-40B4-BE49-F238E27FC236}">
                  <a16:creationId xmlns:a16="http://schemas.microsoft.com/office/drawing/2014/main" id="{8BF4E386-6709-215A-3D38-9689EA76FDB2}"/>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0" name="TextBox 8">
              <a:extLst>
                <a:ext uri="{FF2B5EF4-FFF2-40B4-BE49-F238E27FC236}">
                  <a16:creationId xmlns:a16="http://schemas.microsoft.com/office/drawing/2014/main" id="{BCB61D84-11E5-9E17-0F23-6108378DDF69}"/>
                </a:ext>
              </a:extLst>
            </p:cNvPr>
            <p:cNvSpPr txBox="1"/>
            <p:nvPr/>
          </p:nvSpPr>
          <p:spPr>
            <a:xfrm>
              <a:off x="1381472" y="2275999"/>
              <a:ext cx="1084772" cy="789187"/>
            </a:xfrm>
            <a:prstGeom prst="rect">
              <a:avLst/>
            </a:prstGeom>
          </p:spPr>
          <p:txBody>
            <a:bodyPr lIns="0" tIns="0" rIns="0" bIns="0" rtlCol="0" anchor="t">
              <a:spAutoFit/>
            </a:bodyPr>
            <a:lstStyle/>
            <a:p>
              <a:pPr algn="ctr">
                <a:lnSpc>
                  <a:spcPts val="8500"/>
                </a:lnSpc>
              </a:pPr>
              <a:r>
                <a:rPr lang="en-US" altLang="zh-TW" sz="3000" b="1" dirty="0">
                  <a:solidFill>
                    <a:srgbClr val="91612F"/>
                  </a:solidFill>
                  <a:latin typeface="標楷體" panose="03000509000000000000" pitchFamily="65" charset="-120"/>
                  <a:ea typeface="標楷體" panose="03000509000000000000" pitchFamily="65" charset="-120"/>
                </a:rPr>
                <a:t>RIPPER</a:t>
              </a:r>
              <a:endParaRPr lang="en-US" sz="3000" b="1" dirty="0">
                <a:solidFill>
                  <a:srgbClr val="91612F"/>
                </a:solidFill>
                <a:latin typeface="標楷體" panose="03000509000000000000" pitchFamily="65" charset="-120"/>
                <a:ea typeface="標楷體" panose="03000509000000000000" pitchFamily="65" charset="-120"/>
              </a:endParaRPr>
            </a:p>
          </p:txBody>
        </p:sp>
      </p:grpSp>
      <p:grpSp>
        <p:nvGrpSpPr>
          <p:cNvPr id="51" name="群組 50">
            <a:extLst>
              <a:ext uri="{FF2B5EF4-FFF2-40B4-BE49-F238E27FC236}">
                <a16:creationId xmlns:a16="http://schemas.microsoft.com/office/drawing/2014/main" id="{CF9BAECD-E12B-CB52-5689-D65054EC8BFA}"/>
              </a:ext>
            </a:extLst>
          </p:cNvPr>
          <p:cNvGrpSpPr/>
          <p:nvPr/>
        </p:nvGrpSpPr>
        <p:grpSpPr>
          <a:xfrm>
            <a:off x="7353795" y="2358530"/>
            <a:ext cx="3248702" cy="991041"/>
            <a:chOff x="1295400" y="2275999"/>
            <a:chExt cx="1256916" cy="852746"/>
          </a:xfrm>
        </p:grpSpPr>
        <p:sp>
          <p:nvSpPr>
            <p:cNvPr id="52" name="Freeform 7">
              <a:extLst>
                <a:ext uri="{FF2B5EF4-FFF2-40B4-BE49-F238E27FC236}">
                  <a16:creationId xmlns:a16="http://schemas.microsoft.com/office/drawing/2014/main" id="{934DEC38-33D8-2C1A-51ED-6235EF1065ED}"/>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3" name="TextBox 8">
              <a:extLst>
                <a:ext uri="{FF2B5EF4-FFF2-40B4-BE49-F238E27FC236}">
                  <a16:creationId xmlns:a16="http://schemas.microsoft.com/office/drawing/2014/main" id="{136602B3-E9EB-D160-505C-AEFD25BEFE1E}"/>
                </a:ext>
              </a:extLst>
            </p:cNvPr>
            <p:cNvSpPr txBox="1"/>
            <p:nvPr/>
          </p:nvSpPr>
          <p:spPr>
            <a:xfrm>
              <a:off x="1381472" y="2275999"/>
              <a:ext cx="1084772" cy="789187"/>
            </a:xfrm>
            <a:prstGeom prst="rect">
              <a:avLst/>
            </a:prstGeom>
          </p:spPr>
          <p:txBody>
            <a:bodyPr lIns="0" tIns="0" rIns="0" bIns="0" rtlCol="0" anchor="t">
              <a:spAutoFit/>
            </a:bodyPr>
            <a:lstStyle/>
            <a:p>
              <a:pPr algn="ctr">
                <a:lnSpc>
                  <a:spcPts val="8500"/>
                </a:lnSpc>
              </a:pPr>
              <a:r>
                <a:rPr lang="en-US" altLang="zh-TW" sz="3000" b="1" dirty="0">
                  <a:solidFill>
                    <a:srgbClr val="91612F"/>
                  </a:solidFill>
                  <a:latin typeface="標楷體" panose="03000509000000000000" pitchFamily="65" charset="-120"/>
                  <a:ea typeface="標楷體" panose="03000509000000000000" pitchFamily="65" charset="-120"/>
                </a:rPr>
                <a:t>CART DT</a:t>
              </a:r>
              <a:endParaRPr lang="en-US" sz="3000" b="1" dirty="0">
                <a:solidFill>
                  <a:srgbClr val="91612F"/>
                </a:solidFill>
                <a:latin typeface="標楷體" panose="03000509000000000000" pitchFamily="65" charset="-120"/>
                <a:ea typeface="標楷體" panose="03000509000000000000" pitchFamily="65" charset="-120"/>
              </a:endParaRPr>
            </a:p>
          </p:txBody>
        </p:sp>
      </p:grpSp>
      <p:grpSp>
        <p:nvGrpSpPr>
          <p:cNvPr id="54" name="群組 53">
            <a:extLst>
              <a:ext uri="{FF2B5EF4-FFF2-40B4-BE49-F238E27FC236}">
                <a16:creationId xmlns:a16="http://schemas.microsoft.com/office/drawing/2014/main" id="{11A3052E-43F8-8F79-893C-09AACDA49F31}"/>
              </a:ext>
            </a:extLst>
          </p:cNvPr>
          <p:cNvGrpSpPr/>
          <p:nvPr/>
        </p:nvGrpSpPr>
        <p:grpSpPr>
          <a:xfrm>
            <a:off x="14433606" y="2371368"/>
            <a:ext cx="3248702" cy="991041"/>
            <a:chOff x="1295400" y="2275999"/>
            <a:chExt cx="1256916" cy="852746"/>
          </a:xfrm>
        </p:grpSpPr>
        <p:sp>
          <p:nvSpPr>
            <p:cNvPr id="55" name="Freeform 7">
              <a:extLst>
                <a:ext uri="{FF2B5EF4-FFF2-40B4-BE49-F238E27FC236}">
                  <a16:creationId xmlns:a16="http://schemas.microsoft.com/office/drawing/2014/main" id="{BD7B7E86-A258-2C55-7266-42AC320D2F66}"/>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6" name="TextBox 8">
              <a:extLst>
                <a:ext uri="{FF2B5EF4-FFF2-40B4-BE49-F238E27FC236}">
                  <a16:creationId xmlns:a16="http://schemas.microsoft.com/office/drawing/2014/main" id="{060897BA-6564-5B89-1458-871177DC918A}"/>
                </a:ext>
              </a:extLst>
            </p:cNvPr>
            <p:cNvSpPr txBox="1"/>
            <p:nvPr/>
          </p:nvSpPr>
          <p:spPr>
            <a:xfrm>
              <a:off x="1381472" y="2275999"/>
              <a:ext cx="1084772" cy="789187"/>
            </a:xfrm>
            <a:prstGeom prst="rect">
              <a:avLst/>
            </a:prstGeom>
          </p:spPr>
          <p:txBody>
            <a:bodyPr lIns="0" tIns="0" rIns="0" bIns="0" rtlCol="0" anchor="t">
              <a:spAutoFit/>
            </a:bodyPr>
            <a:lstStyle/>
            <a:p>
              <a:pPr algn="ctr">
                <a:lnSpc>
                  <a:spcPts val="8500"/>
                </a:lnSpc>
              </a:pPr>
              <a:r>
                <a:rPr lang="en-US" altLang="zh-TW" sz="3000" b="1" dirty="0" err="1">
                  <a:solidFill>
                    <a:srgbClr val="91612F"/>
                  </a:solidFill>
                  <a:latin typeface="標楷體" panose="03000509000000000000" pitchFamily="65" charset="-120"/>
                  <a:ea typeface="標楷體" panose="03000509000000000000" pitchFamily="65" charset="-120"/>
                </a:rPr>
                <a:t>LightGBM</a:t>
              </a:r>
              <a:endParaRPr lang="en-US" sz="3000" b="1" dirty="0">
                <a:solidFill>
                  <a:srgbClr val="91612F"/>
                </a:solidFill>
                <a:latin typeface="標楷體" panose="03000509000000000000" pitchFamily="65" charset="-120"/>
                <a:ea typeface="標楷體" panose="03000509000000000000" pitchFamily="65" charset="-120"/>
              </a:endParaRPr>
            </a:p>
          </p:txBody>
        </p:sp>
      </p:grpSp>
      <p:grpSp>
        <p:nvGrpSpPr>
          <p:cNvPr id="62" name="群組 61">
            <a:extLst>
              <a:ext uri="{FF2B5EF4-FFF2-40B4-BE49-F238E27FC236}">
                <a16:creationId xmlns:a16="http://schemas.microsoft.com/office/drawing/2014/main" id="{6293FD20-6A32-CEA9-D215-CC535225ED6F}"/>
              </a:ext>
            </a:extLst>
          </p:cNvPr>
          <p:cNvGrpSpPr/>
          <p:nvPr/>
        </p:nvGrpSpPr>
        <p:grpSpPr>
          <a:xfrm>
            <a:off x="4964041" y="3933404"/>
            <a:ext cx="6752134" cy="4031032"/>
            <a:chOff x="4964041" y="3933404"/>
            <a:chExt cx="6752134" cy="4031032"/>
          </a:xfrm>
        </p:grpSpPr>
        <p:grpSp>
          <p:nvGrpSpPr>
            <p:cNvPr id="43" name="群組 42">
              <a:extLst>
                <a:ext uri="{FF2B5EF4-FFF2-40B4-BE49-F238E27FC236}">
                  <a16:creationId xmlns:a16="http://schemas.microsoft.com/office/drawing/2014/main" id="{2F053C89-1171-DED9-9DAA-1F9EF5EC8FA7}"/>
                </a:ext>
              </a:extLst>
            </p:cNvPr>
            <p:cNvGrpSpPr/>
            <p:nvPr/>
          </p:nvGrpSpPr>
          <p:grpSpPr>
            <a:xfrm>
              <a:off x="4964041" y="3933404"/>
              <a:ext cx="6752134" cy="4031032"/>
              <a:chOff x="4492210" y="3507902"/>
              <a:chExt cx="6390131" cy="3752543"/>
            </a:xfrm>
          </p:grpSpPr>
          <p:grpSp>
            <p:nvGrpSpPr>
              <p:cNvPr id="31" name="群組 30">
                <a:extLst>
                  <a:ext uri="{FF2B5EF4-FFF2-40B4-BE49-F238E27FC236}">
                    <a16:creationId xmlns:a16="http://schemas.microsoft.com/office/drawing/2014/main" id="{9779EAFC-3AEE-ED8A-954A-165ADB32C9CD}"/>
                  </a:ext>
                </a:extLst>
              </p:cNvPr>
              <p:cNvGrpSpPr/>
              <p:nvPr/>
            </p:nvGrpSpPr>
            <p:grpSpPr>
              <a:xfrm>
                <a:off x="4492210" y="3507902"/>
                <a:ext cx="6390131" cy="3752543"/>
                <a:chOff x="4343400" y="3543299"/>
                <a:chExt cx="6390131" cy="3752543"/>
              </a:xfrm>
            </p:grpSpPr>
            <p:pic>
              <p:nvPicPr>
                <p:cNvPr id="5" name="圖片 4">
                  <a:extLst>
                    <a:ext uri="{FF2B5EF4-FFF2-40B4-BE49-F238E27FC236}">
                      <a16:creationId xmlns:a16="http://schemas.microsoft.com/office/drawing/2014/main" id="{54B2A8E6-D6FD-3D0E-DB5B-DE867F229474}"/>
                    </a:ext>
                  </a:extLst>
                </p:cNvPr>
                <p:cNvPicPr>
                  <a:picLocks noChangeAspect="1"/>
                </p:cNvPicPr>
                <p:nvPr/>
              </p:nvPicPr>
              <p:blipFill>
                <a:blip r:embed="rId7"/>
                <a:stretch>
                  <a:fillRect/>
                </a:stretch>
              </p:blipFill>
              <p:spPr>
                <a:xfrm>
                  <a:off x="4343400" y="3543299"/>
                  <a:ext cx="6390131" cy="3752543"/>
                </a:xfrm>
                <a:prstGeom prst="rect">
                  <a:avLst/>
                </a:prstGeom>
              </p:spPr>
            </p:pic>
            <p:pic>
              <p:nvPicPr>
                <p:cNvPr id="21" name="圖片 20">
                  <a:extLst>
                    <a:ext uri="{FF2B5EF4-FFF2-40B4-BE49-F238E27FC236}">
                      <a16:creationId xmlns:a16="http://schemas.microsoft.com/office/drawing/2014/main" id="{2EFABC05-590A-14E8-9519-B440F7D3C962}"/>
                    </a:ext>
                  </a:extLst>
                </p:cNvPr>
                <p:cNvPicPr>
                  <a:picLocks noChangeAspect="1"/>
                </p:cNvPicPr>
                <p:nvPr/>
              </p:nvPicPr>
              <p:blipFill rotWithShape="1">
                <a:blip r:embed="rId7"/>
                <a:srcRect l="9596" t="9622" r="78479" b="84286"/>
                <a:stretch/>
              </p:blipFill>
              <p:spPr>
                <a:xfrm>
                  <a:off x="4953000" y="5652000"/>
                  <a:ext cx="762001" cy="228601"/>
                </a:xfrm>
                <a:prstGeom prst="rect">
                  <a:avLst/>
                </a:prstGeom>
              </p:spPr>
            </p:pic>
            <p:pic>
              <p:nvPicPr>
                <p:cNvPr id="22" name="圖片 21">
                  <a:extLst>
                    <a:ext uri="{FF2B5EF4-FFF2-40B4-BE49-F238E27FC236}">
                      <a16:creationId xmlns:a16="http://schemas.microsoft.com/office/drawing/2014/main" id="{BBD58281-3A7F-2D3F-0ECC-34C4AA20E8CC}"/>
                    </a:ext>
                  </a:extLst>
                </p:cNvPr>
                <p:cNvPicPr>
                  <a:picLocks noChangeAspect="1"/>
                </p:cNvPicPr>
                <p:nvPr/>
              </p:nvPicPr>
              <p:blipFill rotWithShape="1">
                <a:blip r:embed="rId7"/>
                <a:srcRect l="8077" t="66038" r="78788" b="29900"/>
                <a:stretch/>
              </p:blipFill>
              <p:spPr>
                <a:xfrm>
                  <a:off x="4875130" y="6587387"/>
                  <a:ext cx="828000" cy="150343"/>
                </a:xfrm>
                <a:prstGeom prst="rect">
                  <a:avLst/>
                </a:prstGeom>
              </p:spPr>
            </p:pic>
            <p:pic>
              <p:nvPicPr>
                <p:cNvPr id="25" name="圖片 24">
                  <a:extLst>
                    <a:ext uri="{FF2B5EF4-FFF2-40B4-BE49-F238E27FC236}">
                      <a16:creationId xmlns:a16="http://schemas.microsoft.com/office/drawing/2014/main" id="{E1274BA8-1C62-EC5D-CBAB-618BB0DFE947}"/>
                    </a:ext>
                  </a:extLst>
                </p:cNvPr>
                <p:cNvPicPr>
                  <a:picLocks noChangeAspect="1"/>
                </p:cNvPicPr>
                <p:nvPr/>
              </p:nvPicPr>
              <p:blipFill rotWithShape="1">
                <a:blip r:embed="rId7"/>
                <a:srcRect l="2385" t="50551" r="78535" b="45388"/>
                <a:stretch/>
              </p:blipFill>
              <p:spPr>
                <a:xfrm>
                  <a:off x="4495799" y="6020050"/>
                  <a:ext cx="1219201" cy="152400"/>
                </a:xfrm>
                <a:prstGeom prst="rect">
                  <a:avLst/>
                </a:prstGeom>
              </p:spPr>
            </p:pic>
            <p:pic>
              <p:nvPicPr>
                <p:cNvPr id="26" name="圖片 25">
                  <a:extLst>
                    <a:ext uri="{FF2B5EF4-FFF2-40B4-BE49-F238E27FC236}">
                      <a16:creationId xmlns:a16="http://schemas.microsoft.com/office/drawing/2014/main" id="{FBA8E5E6-C78E-6427-BAAE-1A1A849A4649}"/>
                    </a:ext>
                  </a:extLst>
                </p:cNvPr>
                <p:cNvPicPr>
                  <a:picLocks noChangeAspect="1"/>
                </p:cNvPicPr>
                <p:nvPr/>
              </p:nvPicPr>
              <p:blipFill rotWithShape="1">
                <a:blip r:embed="rId7"/>
                <a:srcRect l="3060" t="33681" r="78536" b="60227"/>
                <a:stretch/>
              </p:blipFill>
              <p:spPr>
                <a:xfrm>
                  <a:off x="4539000" y="5378400"/>
                  <a:ext cx="1176000" cy="228601"/>
                </a:xfrm>
                <a:prstGeom prst="rect">
                  <a:avLst/>
                </a:prstGeom>
              </p:spPr>
            </p:pic>
            <p:pic>
              <p:nvPicPr>
                <p:cNvPr id="30" name="圖片 29">
                  <a:extLst>
                    <a:ext uri="{FF2B5EF4-FFF2-40B4-BE49-F238E27FC236}">
                      <a16:creationId xmlns:a16="http://schemas.microsoft.com/office/drawing/2014/main" id="{FC5816D2-696F-E4E0-37FC-E52FF76D3DF1}"/>
                    </a:ext>
                  </a:extLst>
                </p:cNvPr>
                <p:cNvPicPr>
                  <a:picLocks noChangeAspect="1"/>
                </p:cNvPicPr>
                <p:nvPr/>
              </p:nvPicPr>
              <p:blipFill rotWithShape="1">
                <a:blip r:embed="rId8"/>
                <a:srcRect l="6438" t="39710" r="71379" b="52297"/>
                <a:stretch/>
              </p:blipFill>
              <p:spPr>
                <a:xfrm>
                  <a:off x="4953000" y="3870000"/>
                  <a:ext cx="1374152" cy="299957"/>
                </a:xfrm>
                <a:prstGeom prst="rect">
                  <a:avLst/>
                </a:prstGeom>
              </p:spPr>
            </p:pic>
          </p:grpSp>
          <p:pic>
            <p:nvPicPr>
              <p:cNvPr id="34" name="圖片 33">
                <a:extLst>
                  <a:ext uri="{FF2B5EF4-FFF2-40B4-BE49-F238E27FC236}">
                    <a16:creationId xmlns:a16="http://schemas.microsoft.com/office/drawing/2014/main" id="{093D9F97-5C9D-A5F5-0623-3FDB54969DC0}"/>
                  </a:ext>
                </a:extLst>
              </p:cNvPr>
              <p:cNvPicPr>
                <a:picLocks noChangeAspect="1"/>
              </p:cNvPicPr>
              <p:nvPr/>
            </p:nvPicPr>
            <p:blipFill rotWithShape="1">
              <a:blip r:embed="rId9"/>
              <a:srcRect l="23216" t="1151" r="6037" b="94217"/>
              <a:stretch/>
            </p:blipFill>
            <p:spPr>
              <a:xfrm>
                <a:off x="6085773" y="3543300"/>
                <a:ext cx="4734627" cy="171879"/>
              </a:xfrm>
              <a:prstGeom prst="rect">
                <a:avLst/>
              </a:prstGeom>
            </p:spPr>
          </p:pic>
        </p:grpSp>
        <p:pic>
          <p:nvPicPr>
            <p:cNvPr id="61" name="圖片 60">
              <a:extLst>
                <a:ext uri="{FF2B5EF4-FFF2-40B4-BE49-F238E27FC236}">
                  <a16:creationId xmlns:a16="http://schemas.microsoft.com/office/drawing/2014/main" id="{83DC7050-8006-221D-614A-9D3F81B99271}"/>
                </a:ext>
              </a:extLst>
            </p:cNvPr>
            <p:cNvPicPr>
              <a:picLocks noChangeAspect="1"/>
            </p:cNvPicPr>
            <p:nvPr/>
          </p:nvPicPr>
          <p:blipFill rotWithShape="1">
            <a:blip r:embed="rId9"/>
            <a:srcRect l="5981" t="56115" r="81657" b="36585"/>
            <a:stretch/>
          </p:blipFill>
          <p:spPr>
            <a:xfrm>
              <a:off x="5562000" y="5260334"/>
              <a:ext cx="821779" cy="271922"/>
            </a:xfrm>
            <a:prstGeom prst="rect">
              <a:avLst/>
            </a:prstGeom>
          </p:spPr>
        </p:pic>
      </p:grpSp>
      <mc:AlternateContent xmlns:mc="http://schemas.openxmlformats.org/markup-compatibility/2006">
        <mc:Choice xmlns:p14="http://schemas.microsoft.com/office/powerpoint/2010/main" Requires="p14">
          <p:contentPart p14:bwMode="auto" r:id="rId10">
            <p14:nvContentPartPr>
              <p14:cNvPr id="64" name="筆跡 63">
                <a:extLst>
                  <a:ext uri="{FF2B5EF4-FFF2-40B4-BE49-F238E27FC236}">
                    <a16:creationId xmlns:a16="http://schemas.microsoft.com/office/drawing/2014/main" id="{3265DE2C-5979-B86F-ABEC-8A6BCCABE58D}"/>
                  </a:ext>
                </a:extLst>
              </p14:cNvPr>
              <p14:cNvContentPartPr/>
              <p14:nvPr/>
            </p14:nvContentPartPr>
            <p14:xfrm>
              <a:off x="13025244" y="4432764"/>
              <a:ext cx="1211760" cy="34200"/>
            </p14:xfrm>
          </p:contentPart>
        </mc:Choice>
        <mc:Fallback>
          <p:pic>
            <p:nvPicPr>
              <p:cNvPr id="64" name="筆跡 63">
                <a:extLst>
                  <a:ext uri="{FF2B5EF4-FFF2-40B4-BE49-F238E27FC236}">
                    <a16:creationId xmlns:a16="http://schemas.microsoft.com/office/drawing/2014/main" id="{3265DE2C-5979-B86F-ABEC-8A6BCCABE58D}"/>
                  </a:ext>
                </a:extLst>
              </p:cNvPr>
              <p:cNvPicPr/>
              <p:nvPr/>
            </p:nvPicPr>
            <p:blipFill>
              <a:blip r:embed="rId11"/>
              <a:stretch>
                <a:fillRect/>
              </a:stretch>
            </p:blipFill>
            <p:spPr>
              <a:xfrm>
                <a:off x="12971244" y="4325124"/>
                <a:ext cx="1319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5" name="筆跡 64">
                <a:extLst>
                  <a:ext uri="{FF2B5EF4-FFF2-40B4-BE49-F238E27FC236}">
                    <a16:creationId xmlns:a16="http://schemas.microsoft.com/office/drawing/2014/main" id="{9B239D3B-0247-DB50-3A8A-3BC62E8CCE63}"/>
                  </a:ext>
                </a:extLst>
              </p14:cNvPr>
              <p14:cNvContentPartPr/>
              <p14:nvPr/>
            </p14:nvContentPartPr>
            <p14:xfrm>
              <a:off x="5546325" y="7279080"/>
              <a:ext cx="788040" cy="7920"/>
            </p14:xfrm>
          </p:contentPart>
        </mc:Choice>
        <mc:Fallback>
          <p:pic>
            <p:nvPicPr>
              <p:cNvPr id="65" name="筆跡 64">
                <a:extLst>
                  <a:ext uri="{FF2B5EF4-FFF2-40B4-BE49-F238E27FC236}">
                    <a16:creationId xmlns:a16="http://schemas.microsoft.com/office/drawing/2014/main" id="{9B239D3B-0247-DB50-3A8A-3BC62E8CCE63}"/>
                  </a:ext>
                </a:extLst>
              </p:cNvPr>
              <p:cNvPicPr/>
              <p:nvPr/>
            </p:nvPicPr>
            <p:blipFill>
              <a:blip r:embed="rId13"/>
              <a:stretch>
                <a:fillRect/>
              </a:stretch>
            </p:blipFill>
            <p:spPr>
              <a:xfrm>
                <a:off x="5492685" y="7171080"/>
                <a:ext cx="8956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6" name="筆跡 65">
                <a:extLst>
                  <a:ext uri="{FF2B5EF4-FFF2-40B4-BE49-F238E27FC236}">
                    <a16:creationId xmlns:a16="http://schemas.microsoft.com/office/drawing/2014/main" id="{74417D69-FCA0-9EBA-6A59-947893BBCFD6}"/>
                  </a:ext>
                </a:extLst>
              </p14:cNvPr>
              <p14:cNvContentPartPr/>
              <p14:nvPr/>
            </p14:nvContentPartPr>
            <p14:xfrm>
              <a:off x="3106095" y="5523360"/>
              <a:ext cx="1132920" cy="29880"/>
            </p14:xfrm>
          </p:contentPart>
        </mc:Choice>
        <mc:Fallback>
          <p:pic>
            <p:nvPicPr>
              <p:cNvPr id="66" name="筆跡 65">
                <a:extLst>
                  <a:ext uri="{FF2B5EF4-FFF2-40B4-BE49-F238E27FC236}">
                    <a16:creationId xmlns:a16="http://schemas.microsoft.com/office/drawing/2014/main" id="{74417D69-FCA0-9EBA-6A59-947893BBCFD6}"/>
                  </a:ext>
                </a:extLst>
              </p:cNvPr>
              <p:cNvPicPr/>
              <p:nvPr/>
            </p:nvPicPr>
            <p:blipFill>
              <a:blip r:embed="rId15"/>
              <a:stretch>
                <a:fillRect/>
              </a:stretch>
            </p:blipFill>
            <p:spPr>
              <a:xfrm>
                <a:off x="3052455" y="5415720"/>
                <a:ext cx="12405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8" name="筆跡 67">
                <a:extLst>
                  <a:ext uri="{FF2B5EF4-FFF2-40B4-BE49-F238E27FC236}">
                    <a16:creationId xmlns:a16="http://schemas.microsoft.com/office/drawing/2014/main" id="{F49FF090-FAAB-F928-50C4-23C083DC29A9}"/>
                  </a:ext>
                </a:extLst>
              </p14:cNvPr>
              <p14:cNvContentPartPr/>
              <p14:nvPr/>
            </p14:nvContentPartPr>
            <p14:xfrm>
              <a:off x="1276935" y="6847440"/>
              <a:ext cx="1114200" cy="39600"/>
            </p14:xfrm>
          </p:contentPart>
        </mc:Choice>
        <mc:Fallback>
          <p:pic>
            <p:nvPicPr>
              <p:cNvPr id="68" name="筆跡 67">
                <a:extLst>
                  <a:ext uri="{FF2B5EF4-FFF2-40B4-BE49-F238E27FC236}">
                    <a16:creationId xmlns:a16="http://schemas.microsoft.com/office/drawing/2014/main" id="{F49FF090-FAAB-F928-50C4-23C083DC29A9}"/>
                  </a:ext>
                </a:extLst>
              </p:cNvPr>
              <p:cNvPicPr/>
              <p:nvPr/>
            </p:nvPicPr>
            <p:blipFill>
              <a:blip r:embed="rId17"/>
              <a:stretch>
                <a:fillRect/>
              </a:stretch>
            </p:blipFill>
            <p:spPr>
              <a:xfrm>
                <a:off x="1222935" y="6739800"/>
                <a:ext cx="1221840" cy="255240"/>
              </a:xfrm>
              <a:prstGeom prst="rect">
                <a:avLst/>
              </a:prstGeom>
            </p:spPr>
          </p:pic>
        </mc:Fallback>
      </mc:AlternateContent>
    </p:spTree>
    <p:extLst>
      <p:ext uri="{BB962C8B-B14F-4D97-AF65-F5344CB8AC3E}">
        <p14:creationId xmlns:p14="http://schemas.microsoft.com/office/powerpoint/2010/main" val="292395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19</a:t>
            </a:r>
          </a:p>
        </p:txBody>
      </p:sp>
      <p:pic>
        <p:nvPicPr>
          <p:cNvPr id="10" name="圖片 9">
            <a:extLst>
              <a:ext uri="{FF2B5EF4-FFF2-40B4-BE49-F238E27FC236}">
                <a16:creationId xmlns:a16="http://schemas.microsoft.com/office/drawing/2014/main" id="{F8B1010D-07BF-ABA8-F2EF-E39910707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553200" y="2646186"/>
            <a:ext cx="4478514" cy="4478514"/>
          </a:xfrm>
          <a:prstGeom prst="rect">
            <a:avLst/>
          </a:prstGeom>
          <a:noFill/>
          <a:ln>
            <a:noFill/>
          </a:ln>
        </p:spPr>
      </p:pic>
      <p:pic>
        <p:nvPicPr>
          <p:cNvPr id="11" name="圖片 10">
            <a:extLst>
              <a:ext uri="{FF2B5EF4-FFF2-40B4-BE49-F238E27FC236}">
                <a16:creationId xmlns:a16="http://schemas.microsoft.com/office/drawing/2014/main" id="{D3C77681-7C02-35E1-A08A-23C26D6198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95400" y="2646186"/>
            <a:ext cx="3582212" cy="4478514"/>
          </a:xfrm>
          <a:prstGeom prst="rect">
            <a:avLst/>
          </a:prstGeom>
          <a:noFill/>
          <a:ln>
            <a:noFill/>
          </a:ln>
        </p:spPr>
      </p:pic>
      <p:pic>
        <p:nvPicPr>
          <p:cNvPr id="12" name="圖片 11">
            <a:extLst>
              <a:ext uri="{FF2B5EF4-FFF2-40B4-BE49-F238E27FC236}">
                <a16:creationId xmlns:a16="http://schemas.microsoft.com/office/drawing/2014/main" id="{B177AACD-D3B3-F313-A15F-F1CC6AF48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7824145"/>
            <a:ext cx="8617646" cy="1770380"/>
          </a:xfrm>
          <a:prstGeom prst="rect">
            <a:avLst/>
          </a:prstGeom>
        </p:spPr>
      </p:pic>
      <p:grpSp>
        <p:nvGrpSpPr>
          <p:cNvPr id="13" name="群組 12">
            <a:extLst>
              <a:ext uri="{FF2B5EF4-FFF2-40B4-BE49-F238E27FC236}">
                <a16:creationId xmlns:a16="http://schemas.microsoft.com/office/drawing/2014/main" id="{B3667FA3-DC6D-E69D-AD15-7C06489D7C1B}"/>
              </a:ext>
            </a:extLst>
          </p:cNvPr>
          <p:cNvGrpSpPr/>
          <p:nvPr/>
        </p:nvGrpSpPr>
        <p:grpSpPr>
          <a:xfrm>
            <a:off x="7168106" y="1232452"/>
            <a:ext cx="3248702" cy="991041"/>
            <a:chOff x="1295400" y="2275999"/>
            <a:chExt cx="1256916" cy="852746"/>
          </a:xfrm>
        </p:grpSpPr>
        <p:sp>
          <p:nvSpPr>
            <p:cNvPr id="14" name="Freeform 7">
              <a:extLst>
                <a:ext uri="{FF2B5EF4-FFF2-40B4-BE49-F238E27FC236}">
                  <a16:creationId xmlns:a16="http://schemas.microsoft.com/office/drawing/2014/main" id="{69A508C2-B984-4BDC-4BF2-5C634D090E47}"/>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8">
              <a:extLst>
                <a:ext uri="{FF2B5EF4-FFF2-40B4-BE49-F238E27FC236}">
                  <a16:creationId xmlns:a16="http://schemas.microsoft.com/office/drawing/2014/main" id="{1A8DD718-57B5-F4CF-3B71-28C197F36416}"/>
                </a:ext>
              </a:extLst>
            </p:cNvPr>
            <p:cNvSpPr txBox="1"/>
            <p:nvPr/>
          </p:nvSpPr>
          <p:spPr>
            <a:xfrm>
              <a:off x="1381472" y="2275999"/>
              <a:ext cx="1084772" cy="782566"/>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推薦照片</a:t>
              </a:r>
              <a:r>
                <a:rPr lang="en-US" altLang="zh-TW" sz="2800" b="1" dirty="0">
                  <a:solidFill>
                    <a:srgbClr val="91612F"/>
                  </a:solidFill>
                  <a:latin typeface="標楷體" panose="03000509000000000000" pitchFamily="65" charset="-120"/>
                  <a:ea typeface="標楷體" panose="03000509000000000000" pitchFamily="65" charset="-120"/>
                </a:rPr>
                <a:t>(Type</a:t>
              </a:r>
              <a:r>
                <a:rPr lang="zh-TW" altLang="en-US" sz="2800" b="1" dirty="0">
                  <a:solidFill>
                    <a:srgbClr val="91612F"/>
                  </a:solidFill>
                  <a:latin typeface="標楷體" panose="03000509000000000000" pitchFamily="65" charset="-120"/>
                  <a:ea typeface="標楷體" panose="03000509000000000000" pitchFamily="65" charset="-120"/>
                </a:rPr>
                <a:t> </a:t>
              </a:r>
              <a:r>
                <a:rPr lang="en-US" altLang="zh-TW" sz="2800" b="1" dirty="0">
                  <a:solidFill>
                    <a:srgbClr val="91612F"/>
                  </a:solidFill>
                  <a:latin typeface="標楷體" panose="03000509000000000000" pitchFamily="65" charset="-120"/>
                  <a:ea typeface="標楷體" panose="03000509000000000000" pitchFamily="65" charset="-120"/>
                </a:rPr>
                <a:t>1)</a:t>
              </a:r>
              <a:endParaRPr lang="en-US" sz="2800" b="1" dirty="0">
                <a:solidFill>
                  <a:srgbClr val="91612F"/>
                </a:solidFill>
                <a:latin typeface="標楷體" panose="03000509000000000000" pitchFamily="65" charset="-120"/>
                <a:ea typeface="標楷體" panose="03000509000000000000" pitchFamily="65" charset="-120"/>
              </a:endParaRPr>
            </a:p>
          </p:txBody>
        </p:sp>
      </p:grpSp>
      <p:grpSp>
        <p:nvGrpSpPr>
          <p:cNvPr id="16" name="群組 15">
            <a:extLst>
              <a:ext uri="{FF2B5EF4-FFF2-40B4-BE49-F238E27FC236}">
                <a16:creationId xmlns:a16="http://schemas.microsoft.com/office/drawing/2014/main" id="{7C890888-DE33-819C-8AF4-BFD49264043B}"/>
              </a:ext>
            </a:extLst>
          </p:cNvPr>
          <p:cNvGrpSpPr/>
          <p:nvPr/>
        </p:nvGrpSpPr>
        <p:grpSpPr>
          <a:xfrm>
            <a:off x="1382368" y="1232452"/>
            <a:ext cx="3248702" cy="991041"/>
            <a:chOff x="1295400" y="2275999"/>
            <a:chExt cx="1256916" cy="852746"/>
          </a:xfrm>
        </p:grpSpPr>
        <p:sp>
          <p:nvSpPr>
            <p:cNvPr id="17" name="Freeform 7">
              <a:extLst>
                <a:ext uri="{FF2B5EF4-FFF2-40B4-BE49-F238E27FC236}">
                  <a16:creationId xmlns:a16="http://schemas.microsoft.com/office/drawing/2014/main" id="{4987BC04-A810-261A-3230-335E37A80653}"/>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8">
              <a:extLst>
                <a:ext uri="{FF2B5EF4-FFF2-40B4-BE49-F238E27FC236}">
                  <a16:creationId xmlns:a16="http://schemas.microsoft.com/office/drawing/2014/main" id="{E7720690-07B4-D13A-A4A9-39DF89E76152}"/>
                </a:ext>
              </a:extLst>
            </p:cNvPr>
            <p:cNvSpPr txBox="1"/>
            <p:nvPr/>
          </p:nvSpPr>
          <p:spPr>
            <a:xfrm>
              <a:off x="1381472" y="2275999"/>
              <a:ext cx="1084772" cy="777325"/>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測試照片</a:t>
              </a:r>
              <a:r>
                <a:rPr lang="en-US" altLang="zh-TW" sz="2800" b="1" dirty="0">
                  <a:solidFill>
                    <a:srgbClr val="91612F"/>
                  </a:solidFill>
                  <a:latin typeface="標楷體" panose="03000509000000000000" pitchFamily="65" charset="-120"/>
                  <a:ea typeface="標楷體" panose="03000509000000000000" pitchFamily="65" charset="-120"/>
                </a:rPr>
                <a:t>(Type</a:t>
              </a:r>
              <a:r>
                <a:rPr lang="zh-TW" altLang="en-US" sz="2800" b="1" dirty="0">
                  <a:solidFill>
                    <a:srgbClr val="91612F"/>
                  </a:solidFill>
                  <a:latin typeface="標楷體" panose="03000509000000000000" pitchFamily="65" charset="-120"/>
                  <a:ea typeface="標楷體" panose="03000509000000000000" pitchFamily="65" charset="-120"/>
                </a:rPr>
                <a:t> </a:t>
              </a:r>
              <a:r>
                <a:rPr lang="en-US" altLang="zh-TW" sz="2800" b="1" dirty="0">
                  <a:solidFill>
                    <a:srgbClr val="91612F"/>
                  </a:solidFill>
                  <a:latin typeface="標楷體" panose="03000509000000000000" pitchFamily="65" charset="-120"/>
                  <a:ea typeface="標楷體" panose="03000509000000000000" pitchFamily="65" charset="-120"/>
                </a:rPr>
                <a:t>2)</a:t>
              </a:r>
              <a:endParaRPr lang="en-US" sz="2800" b="1" dirty="0">
                <a:solidFill>
                  <a:srgbClr val="91612F"/>
                </a:solidFill>
                <a:latin typeface="標楷體" panose="03000509000000000000" pitchFamily="65" charset="-120"/>
                <a:ea typeface="標楷體" panose="03000509000000000000" pitchFamily="65" charset="-120"/>
              </a:endParaRPr>
            </a:p>
          </p:txBody>
        </p:sp>
      </p:grpSp>
      <p:pic>
        <p:nvPicPr>
          <p:cNvPr id="19" name="圖片 18">
            <a:extLst>
              <a:ext uri="{FF2B5EF4-FFF2-40B4-BE49-F238E27FC236}">
                <a16:creationId xmlns:a16="http://schemas.microsoft.com/office/drawing/2014/main" id="{969C4C57-0452-99B4-7FAF-633710A35B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422" y="7824145"/>
            <a:ext cx="4341575" cy="1770380"/>
          </a:xfrm>
          <a:prstGeom prst="rect">
            <a:avLst/>
          </a:prstGeom>
        </p:spPr>
      </p:pic>
      <p:sp>
        <p:nvSpPr>
          <p:cNvPr id="20" name="文字方塊 19">
            <a:extLst>
              <a:ext uri="{FF2B5EF4-FFF2-40B4-BE49-F238E27FC236}">
                <a16:creationId xmlns:a16="http://schemas.microsoft.com/office/drawing/2014/main" id="{ECBCCC89-CDA0-C85F-409B-8B393B88094D}"/>
              </a:ext>
            </a:extLst>
          </p:cNvPr>
          <p:cNvSpPr txBox="1"/>
          <p:nvPr/>
        </p:nvSpPr>
        <p:spPr>
          <a:xfrm>
            <a:off x="11233315" y="2746171"/>
            <a:ext cx="5835485" cy="3367589"/>
          </a:xfrm>
          <a:prstGeom prst="rect">
            <a:avLst/>
          </a:prstGeom>
          <a:noFill/>
        </p:spPr>
        <p:txBody>
          <a:bodyPr wrap="square">
            <a:spAutoFit/>
          </a:bodyPr>
          <a:lstStyle/>
          <a:p>
            <a:pPr algn="l">
              <a:lnSpc>
                <a:spcPct val="150000"/>
              </a:lnSpc>
              <a:buFont typeface="+mj-lt"/>
              <a:buAutoNum type="arabicPeriod"/>
            </a:pPr>
            <a:r>
              <a:rPr lang="zh-TW" altLang="en-US" dirty="0">
                <a:latin typeface="標楷體" panose="03000509000000000000" pitchFamily="65" charset="-120"/>
                <a:ea typeface="標楷體" panose="03000509000000000000" pitchFamily="65" charset="-120"/>
              </a:rPr>
              <a:t>減少</a:t>
            </a:r>
            <a:r>
              <a:rPr lang="en-US" altLang="zh-TW" dirty="0" err="1">
                <a:latin typeface="標楷體" panose="03000509000000000000" pitchFamily="65" charset="-120"/>
                <a:ea typeface="標楷體" panose="03000509000000000000" pitchFamily="65" charset="-120"/>
              </a:rPr>
              <a:t>leveal</a:t>
            </a:r>
            <a:r>
              <a:rPr lang="en-US" altLang="zh-TW" dirty="0">
                <a:latin typeface="標楷體" panose="03000509000000000000" pitchFamily="65" charset="-120"/>
                <a:ea typeface="標楷體" panose="03000509000000000000" pitchFamily="65" charset="-120"/>
              </a:rPr>
              <a:t> of detail</a:t>
            </a:r>
            <a:r>
              <a:rPr lang="zh-TW" altLang="en-US" b="0" i="0" dirty="0">
                <a:effectLst/>
                <a:latin typeface="標楷體" panose="03000509000000000000" pitchFamily="65" charset="-120"/>
                <a:ea typeface="標楷體" panose="03000509000000000000" pitchFamily="65" charset="-120"/>
              </a:rPr>
              <a:t>至適中範圍：</a:t>
            </a:r>
          </a:p>
          <a:p>
            <a:pPr marL="742950" lvl="1" indent="-285750" algn="l">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減少照片中的色塊複雜度有助於集中觀看者對圖像主要元素的注意力，使視覺訊息更清晰</a:t>
            </a:r>
            <a:endParaRPr lang="en-US" altLang="zh-TW" b="0" i="0" dirty="0">
              <a:effectLst/>
              <a:latin typeface="標楷體" panose="03000509000000000000" pitchFamily="65" charset="-120"/>
              <a:ea typeface="標楷體" panose="03000509000000000000" pitchFamily="65" charset="-120"/>
            </a:endParaRPr>
          </a:p>
          <a:p>
            <a:pPr marL="285750" indent="-285750">
              <a:lnSpc>
                <a:spcPct val="150000"/>
              </a:lnSpc>
              <a:buFont typeface="+mj-lt"/>
              <a:buAutoNum type="arabicPeriod"/>
            </a:pPr>
            <a:r>
              <a:rPr lang="zh-TW" altLang="en-US" b="0" i="0" dirty="0">
                <a:effectLst/>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GLCM energy - brightness </a:t>
            </a:r>
            <a:r>
              <a:rPr lang="zh-TW" altLang="en-US" dirty="0">
                <a:latin typeface="標楷體" panose="03000509000000000000" pitchFamily="65" charset="-120"/>
                <a:ea typeface="標楷體" panose="03000509000000000000" pitchFamily="65" charset="-120"/>
              </a:rPr>
              <a:t>：</a:t>
            </a:r>
          </a:p>
          <a:p>
            <a:pPr marL="742950" lvl="1" indent="-285750" algn="l">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良好的亮度平衡有助於增強圖像的整體視覺和諧</a:t>
            </a:r>
            <a:endParaRPr lang="zh-TW" altLang="en-US" b="0" i="0" dirty="0">
              <a:effectLst/>
              <a:latin typeface="標楷體" panose="03000509000000000000" pitchFamily="65" charset="-120"/>
              <a:ea typeface="標楷體" panose="03000509000000000000" pitchFamily="65" charset="-120"/>
            </a:endParaRPr>
          </a:p>
          <a:p>
            <a:pPr algn="l">
              <a:lnSpc>
                <a:spcPct val="150000"/>
              </a:lnSpc>
              <a:buFont typeface="+mj-lt"/>
              <a:buAutoNum type="arabicPeriod"/>
            </a:pPr>
            <a:r>
              <a:rPr lang="zh-TW" altLang="en-US" b="0" i="0" dirty="0">
                <a:effectLst/>
                <a:latin typeface="標楷體" panose="03000509000000000000" pitchFamily="65" charset="-120"/>
                <a:ea typeface="標楷體" panose="03000509000000000000" pitchFamily="65" charset="-120"/>
              </a:rPr>
              <a:t>降低</a:t>
            </a:r>
            <a:r>
              <a:rPr lang="en-US" altLang="zh-TW" dirty="0" err="1">
                <a:latin typeface="標楷體" panose="03000509000000000000" pitchFamily="65" charset="-120"/>
                <a:ea typeface="標楷體" panose="03000509000000000000" pitchFamily="65" charset="-120"/>
              </a:rPr>
              <a:t>person_tarearatio</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a:t>
            </a:r>
          </a:p>
          <a:p>
            <a:pPr marL="742950" lvl="1" indent="-285750">
              <a:lnSpc>
                <a:spcPct val="150000"/>
              </a:lnSpc>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此調整可將人物元素和背景之間取得平衡，有助創造圖像中的情境</a:t>
            </a:r>
          </a:p>
        </p:txBody>
      </p:sp>
      <p:sp>
        <p:nvSpPr>
          <p:cNvPr id="21" name="Freeform 12">
            <a:extLst>
              <a:ext uri="{FF2B5EF4-FFF2-40B4-BE49-F238E27FC236}">
                <a16:creationId xmlns:a16="http://schemas.microsoft.com/office/drawing/2014/main" id="{D3C821B5-CC77-7AE7-D3C2-699BBFB35D22}"/>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2" name="Freeform 2">
            <a:extLst>
              <a:ext uri="{FF2B5EF4-FFF2-40B4-BE49-F238E27FC236}">
                <a16:creationId xmlns:a16="http://schemas.microsoft.com/office/drawing/2014/main" id="{F9AA3B1E-D314-2DDA-FF76-DFB955AB08A2}"/>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TextBox 3">
            <a:extLst>
              <a:ext uri="{FF2B5EF4-FFF2-40B4-BE49-F238E27FC236}">
                <a16:creationId xmlns:a16="http://schemas.microsoft.com/office/drawing/2014/main" id="{0401F23B-CAA5-057F-2188-C38E19E7AE1C}"/>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24" name="TextBox 5">
            <a:extLst>
              <a:ext uri="{FF2B5EF4-FFF2-40B4-BE49-F238E27FC236}">
                <a16:creationId xmlns:a16="http://schemas.microsoft.com/office/drawing/2014/main" id="{92E6DA31-B413-2F0D-F812-9A8E1FC1A580}"/>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25" name="TextBox 6">
            <a:extLst>
              <a:ext uri="{FF2B5EF4-FFF2-40B4-BE49-F238E27FC236}">
                <a16:creationId xmlns:a16="http://schemas.microsoft.com/office/drawing/2014/main" id="{20C6F736-A89A-EEAB-8EE0-15B788B06A96}"/>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26" name="TextBox 7">
            <a:extLst>
              <a:ext uri="{FF2B5EF4-FFF2-40B4-BE49-F238E27FC236}">
                <a16:creationId xmlns:a16="http://schemas.microsoft.com/office/drawing/2014/main" id="{B74B635C-4A43-8183-4F9A-585D54AD7E78}"/>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04. Experiment result </a:t>
            </a:r>
          </a:p>
        </p:txBody>
      </p:sp>
      <p:sp>
        <p:nvSpPr>
          <p:cNvPr id="27" name="TextBox 8">
            <a:extLst>
              <a:ext uri="{FF2B5EF4-FFF2-40B4-BE49-F238E27FC236}">
                <a16:creationId xmlns:a16="http://schemas.microsoft.com/office/drawing/2014/main" id="{CB3E6655-ED1F-0CBE-3C84-6074ED73AC9D}"/>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20</a:t>
            </a:r>
          </a:p>
        </p:txBody>
      </p:sp>
      <p:pic>
        <p:nvPicPr>
          <p:cNvPr id="9" name="圖片 8">
            <a:extLst>
              <a:ext uri="{FF2B5EF4-FFF2-40B4-BE49-F238E27FC236}">
                <a16:creationId xmlns:a16="http://schemas.microsoft.com/office/drawing/2014/main" id="{DBB1A877-B82F-0517-F38C-A21B7ED1F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61693" y="2781300"/>
            <a:ext cx="4419600" cy="4419600"/>
          </a:xfrm>
          <a:prstGeom prst="rect">
            <a:avLst/>
          </a:prstGeom>
          <a:noFill/>
          <a:ln>
            <a:noFill/>
          </a:ln>
        </p:spPr>
      </p:pic>
      <p:pic>
        <p:nvPicPr>
          <p:cNvPr id="10" name="圖片 9">
            <a:extLst>
              <a:ext uri="{FF2B5EF4-FFF2-40B4-BE49-F238E27FC236}">
                <a16:creationId xmlns:a16="http://schemas.microsoft.com/office/drawing/2014/main" id="{72B30A9E-8279-3ADE-866F-3C152E3300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916749" y="2656371"/>
            <a:ext cx="3637600" cy="4544529"/>
          </a:xfrm>
          <a:prstGeom prst="rect">
            <a:avLst/>
          </a:prstGeom>
          <a:noFill/>
          <a:ln>
            <a:noFill/>
          </a:ln>
        </p:spPr>
      </p:pic>
      <p:pic>
        <p:nvPicPr>
          <p:cNvPr id="11" name="圖片 10">
            <a:extLst>
              <a:ext uri="{FF2B5EF4-FFF2-40B4-BE49-F238E27FC236}">
                <a16:creationId xmlns:a16="http://schemas.microsoft.com/office/drawing/2014/main" id="{903C7FD8-9115-5812-F90E-4AA9D8990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7658100"/>
            <a:ext cx="4752187" cy="1905000"/>
          </a:xfrm>
          <a:prstGeom prst="rect">
            <a:avLst/>
          </a:prstGeom>
        </p:spPr>
      </p:pic>
      <p:pic>
        <p:nvPicPr>
          <p:cNvPr id="12" name="圖片 11">
            <a:extLst>
              <a:ext uri="{FF2B5EF4-FFF2-40B4-BE49-F238E27FC236}">
                <a16:creationId xmlns:a16="http://schemas.microsoft.com/office/drawing/2014/main" id="{40807D60-C541-53FF-C12D-802C8EA7E7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5894" y="7658100"/>
            <a:ext cx="9733621" cy="1905000"/>
          </a:xfrm>
          <a:prstGeom prst="rect">
            <a:avLst/>
          </a:prstGeom>
        </p:spPr>
      </p:pic>
      <p:grpSp>
        <p:nvGrpSpPr>
          <p:cNvPr id="13" name="群組 12">
            <a:extLst>
              <a:ext uri="{FF2B5EF4-FFF2-40B4-BE49-F238E27FC236}">
                <a16:creationId xmlns:a16="http://schemas.microsoft.com/office/drawing/2014/main" id="{A40B03AB-13EC-643E-066B-A1263D86B52A}"/>
              </a:ext>
            </a:extLst>
          </p:cNvPr>
          <p:cNvGrpSpPr/>
          <p:nvPr/>
        </p:nvGrpSpPr>
        <p:grpSpPr>
          <a:xfrm>
            <a:off x="1524000" y="1252110"/>
            <a:ext cx="3248702" cy="991041"/>
            <a:chOff x="1295400" y="2275999"/>
            <a:chExt cx="1256916" cy="852746"/>
          </a:xfrm>
        </p:grpSpPr>
        <p:sp>
          <p:nvSpPr>
            <p:cNvPr id="14" name="Freeform 7">
              <a:extLst>
                <a:ext uri="{FF2B5EF4-FFF2-40B4-BE49-F238E27FC236}">
                  <a16:creationId xmlns:a16="http://schemas.microsoft.com/office/drawing/2014/main" id="{4B5AFE8D-4D4E-C128-5AC3-40E59FF292EA}"/>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8">
              <a:extLst>
                <a:ext uri="{FF2B5EF4-FFF2-40B4-BE49-F238E27FC236}">
                  <a16:creationId xmlns:a16="http://schemas.microsoft.com/office/drawing/2014/main" id="{A5F5B46D-050E-FBEB-1D29-8B3ADD8FCA3A}"/>
                </a:ext>
              </a:extLst>
            </p:cNvPr>
            <p:cNvSpPr txBox="1"/>
            <p:nvPr/>
          </p:nvSpPr>
          <p:spPr>
            <a:xfrm>
              <a:off x="1381472" y="2275999"/>
              <a:ext cx="1084772" cy="777325"/>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測試照片</a:t>
              </a:r>
              <a:r>
                <a:rPr lang="en-US" altLang="zh-TW" sz="2800" b="1" dirty="0">
                  <a:solidFill>
                    <a:srgbClr val="91612F"/>
                  </a:solidFill>
                  <a:latin typeface="標楷體" panose="03000509000000000000" pitchFamily="65" charset="-120"/>
                  <a:ea typeface="標楷體" panose="03000509000000000000" pitchFamily="65" charset="-120"/>
                </a:rPr>
                <a:t>(Type</a:t>
              </a:r>
              <a:r>
                <a:rPr lang="zh-TW" altLang="en-US" sz="2800" b="1" dirty="0">
                  <a:solidFill>
                    <a:srgbClr val="91612F"/>
                  </a:solidFill>
                  <a:latin typeface="標楷體" panose="03000509000000000000" pitchFamily="65" charset="-120"/>
                  <a:ea typeface="標楷體" panose="03000509000000000000" pitchFamily="65" charset="-120"/>
                </a:rPr>
                <a:t> </a:t>
              </a:r>
              <a:r>
                <a:rPr lang="en-US" altLang="zh-TW" sz="2800" b="1" dirty="0">
                  <a:solidFill>
                    <a:srgbClr val="91612F"/>
                  </a:solidFill>
                  <a:latin typeface="標楷體" panose="03000509000000000000" pitchFamily="65" charset="-120"/>
                  <a:ea typeface="標楷體" panose="03000509000000000000" pitchFamily="65" charset="-120"/>
                </a:rPr>
                <a:t>2)</a:t>
              </a:r>
              <a:endParaRPr lang="en-US" sz="2800" b="1" dirty="0">
                <a:solidFill>
                  <a:srgbClr val="91612F"/>
                </a:solidFill>
                <a:latin typeface="標楷體" panose="03000509000000000000" pitchFamily="65" charset="-120"/>
                <a:ea typeface="標楷體" panose="03000509000000000000" pitchFamily="65" charset="-120"/>
              </a:endParaRPr>
            </a:p>
          </p:txBody>
        </p:sp>
      </p:grpSp>
      <p:grpSp>
        <p:nvGrpSpPr>
          <p:cNvPr id="17" name="群組 16">
            <a:extLst>
              <a:ext uri="{FF2B5EF4-FFF2-40B4-BE49-F238E27FC236}">
                <a16:creationId xmlns:a16="http://schemas.microsoft.com/office/drawing/2014/main" id="{027531C7-8173-735B-1402-4AF660F0F8FD}"/>
              </a:ext>
            </a:extLst>
          </p:cNvPr>
          <p:cNvGrpSpPr/>
          <p:nvPr/>
        </p:nvGrpSpPr>
        <p:grpSpPr>
          <a:xfrm>
            <a:off x="7086600" y="1250674"/>
            <a:ext cx="3248702" cy="991041"/>
            <a:chOff x="1295400" y="2275999"/>
            <a:chExt cx="1256916" cy="852746"/>
          </a:xfrm>
        </p:grpSpPr>
        <p:sp>
          <p:nvSpPr>
            <p:cNvPr id="18" name="Freeform 7">
              <a:extLst>
                <a:ext uri="{FF2B5EF4-FFF2-40B4-BE49-F238E27FC236}">
                  <a16:creationId xmlns:a16="http://schemas.microsoft.com/office/drawing/2014/main" id="{79399921-958D-5700-358C-2EC59A8B416A}"/>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8">
              <a:extLst>
                <a:ext uri="{FF2B5EF4-FFF2-40B4-BE49-F238E27FC236}">
                  <a16:creationId xmlns:a16="http://schemas.microsoft.com/office/drawing/2014/main" id="{DD3D0368-C858-8AC8-194C-89FE6499BDA2}"/>
                </a:ext>
              </a:extLst>
            </p:cNvPr>
            <p:cNvSpPr txBox="1"/>
            <p:nvPr/>
          </p:nvSpPr>
          <p:spPr>
            <a:xfrm>
              <a:off x="1381472" y="2275999"/>
              <a:ext cx="1084772" cy="782566"/>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推薦照片</a:t>
              </a:r>
              <a:r>
                <a:rPr lang="en-US" altLang="zh-TW" sz="2800" b="1" dirty="0">
                  <a:solidFill>
                    <a:srgbClr val="91612F"/>
                  </a:solidFill>
                  <a:latin typeface="標楷體" panose="03000509000000000000" pitchFamily="65" charset="-120"/>
                  <a:ea typeface="標楷體" panose="03000509000000000000" pitchFamily="65" charset="-120"/>
                </a:rPr>
                <a:t>(Type</a:t>
              </a:r>
              <a:r>
                <a:rPr lang="zh-TW" altLang="en-US" sz="2800" b="1" dirty="0">
                  <a:solidFill>
                    <a:srgbClr val="91612F"/>
                  </a:solidFill>
                  <a:latin typeface="標楷體" panose="03000509000000000000" pitchFamily="65" charset="-120"/>
                  <a:ea typeface="標楷體" panose="03000509000000000000" pitchFamily="65" charset="-120"/>
                </a:rPr>
                <a:t> </a:t>
              </a:r>
              <a:r>
                <a:rPr lang="en-US" altLang="zh-TW" sz="2800" b="1" dirty="0">
                  <a:solidFill>
                    <a:srgbClr val="91612F"/>
                  </a:solidFill>
                  <a:latin typeface="標楷體" panose="03000509000000000000" pitchFamily="65" charset="-120"/>
                  <a:ea typeface="標楷體" panose="03000509000000000000" pitchFamily="65" charset="-120"/>
                </a:rPr>
                <a:t>1)</a:t>
              </a:r>
              <a:endParaRPr lang="en-US" sz="2800" b="1" dirty="0">
                <a:solidFill>
                  <a:srgbClr val="91612F"/>
                </a:solidFill>
                <a:latin typeface="標楷體" panose="03000509000000000000" pitchFamily="65" charset="-120"/>
                <a:ea typeface="標楷體" panose="03000509000000000000" pitchFamily="65" charset="-120"/>
              </a:endParaRPr>
            </a:p>
          </p:txBody>
        </p:sp>
      </p:grpSp>
      <p:sp>
        <p:nvSpPr>
          <p:cNvPr id="23" name="文字方塊 22">
            <a:extLst>
              <a:ext uri="{FF2B5EF4-FFF2-40B4-BE49-F238E27FC236}">
                <a16:creationId xmlns:a16="http://schemas.microsoft.com/office/drawing/2014/main" id="{54EE0854-B195-D3A1-EE38-F75791213323}"/>
              </a:ext>
            </a:extLst>
          </p:cNvPr>
          <p:cNvSpPr txBox="1"/>
          <p:nvPr/>
        </p:nvSpPr>
        <p:spPr>
          <a:xfrm>
            <a:off x="10882131" y="2586816"/>
            <a:ext cx="6662613" cy="3783087"/>
          </a:xfrm>
          <a:prstGeom prst="rect">
            <a:avLst/>
          </a:prstGeom>
          <a:noFill/>
        </p:spPr>
        <p:txBody>
          <a:bodyPr wrap="square">
            <a:spAutoFit/>
          </a:bodyPr>
          <a:lstStyle/>
          <a:p>
            <a:pPr algn="l">
              <a:lnSpc>
                <a:spcPct val="150000"/>
              </a:lnSpc>
              <a:buFont typeface="+mj-lt"/>
              <a:buAutoNum type="arabicPeriod"/>
            </a:pPr>
            <a:r>
              <a:rPr lang="zh-TW" altLang="en-US" b="0" i="0" dirty="0">
                <a:effectLst/>
                <a:latin typeface="標楷體" panose="03000509000000000000" pitchFamily="65" charset="-120"/>
                <a:ea typeface="標楷體" panose="03000509000000000000" pitchFamily="65" charset="-120"/>
              </a:rPr>
              <a:t>調整</a:t>
            </a:r>
            <a:r>
              <a:rPr lang="en-US" altLang="zh-TW" b="0" i="0" dirty="0" err="1">
                <a:effectLst/>
                <a:latin typeface="標楷體" panose="03000509000000000000" pitchFamily="65" charset="-120"/>
                <a:ea typeface="標楷體" panose="03000509000000000000" pitchFamily="65" charset="-120"/>
              </a:rPr>
              <a:t>child_arearatio</a:t>
            </a:r>
            <a:r>
              <a:rPr lang="zh-TW" altLang="en-US" b="0" i="0" dirty="0">
                <a:effectLst/>
                <a:latin typeface="標楷體" panose="03000509000000000000" pitchFamily="65" charset="-120"/>
                <a:ea typeface="標楷體" panose="03000509000000000000" pitchFamily="65" charset="-120"/>
              </a:rPr>
              <a:t>至適中範圍：</a:t>
            </a:r>
          </a:p>
          <a:p>
            <a:pPr marL="742950" lvl="1" indent="-285750" algn="l">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確保圖片中孩童的存在恰到好處，既能捕捉與產品的互動，又不會掩蓋其他元素</a:t>
            </a:r>
            <a:endParaRPr lang="en-US" altLang="zh-TW" b="0" i="0" dirty="0">
              <a:effectLst/>
              <a:latin typeface="標楷體" panose="03000509000000000000" pitchFamily="65" charset="-120"/>
              <a:ea typeface="標楷體" panose="03000509000000000000" pitchFamily="65" charset="-120"/>
            </a:endParaRPr>
          </a:p>
          <a:p>
            <a:pPr marL="285750" indent="-285750">
              <a:lnSpc>
                <a:spcPct val="150000"/>
              </a:lnSpc>
              <a:buFont typeface="+mj-lt"/>
              <a:buAutoNum type="arabicPeriod"/>
            </a:pPr>
            <a:r>
              <a:rPr lang="zh-TW" altLang="en-US" b="0" i="0" dirty="0">
                <a:effectLst/>
                <a:latin typeface="標楷體" panose="03000509000000000000" pitchFamily="65" charset="-120"/>
                <a:ea typeface="標楷體" panose="03000509000000000000" pitchFamily="65" charset="-120"/>
              </a:rPr>
              <a:t>降低</a:t>
            </a:r>
            <a:r>
              <a:rPr lang="en-US" altLang="zh-TW" b="0" i="0" dirty="0" err="1">
                <a:effectLst/>
                <a:latin typeface="標楷體" panose="03000509000000000000" pitchFamily="65" charset="-120"/>
                <a:ea typeface="標楷體" panose="03000509000000000000" pitchFamily="65" charset="-120"/>
              </a:rPr>
              <a:t>person_tarearatio</a:t>
            </a:r>
            <a:r>
              <a:rPr lang="zh-TW" altLang="en-US" b="0" i="0" dirty="0">
                <a:effectLst/>
                <a:latin typeface="標楷體" panose="03000509000000000000" pitchFamily="65" charset="-120"/>
                <a:ea typeface="標楷體" panose="03000509000000000000" pitchFamily="65" charset="-120"/>
              </a:rPr>
              <a:t>：</a:t>
            </a:r>
          </a:p>
          <a:p>
            <a:pPr marL="742950" lvl="1" indent="-285750" algn="l">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構圖更加寬敞，能夠清晰且不雜亂地傳達視覺信息</a:t>
            </a:r>
          </a:p>
          <a:p>
            <a:pPr marL="742950" lvl="1" indent="-285750" algn="l">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有助於更好地集中注意力於產品及其特點</a:t>
            </a:r>
          </a:p>
          <a:p>
            <a:pPr algn="l">
              <a:lnSpc>
                <a:spcPct val="150000"/>
              </a:lnSpc>
              <a:buFont typeface="+mj-lt"/>
              <a:buAutoNum type="arabicPeriod"/>
            </a:pPr>
            <a:r>
              <a:rPr lang="zh-TW" altLang="en-US" dirty="0">
                <a:latin typeface="標楷體" panose="03000509000000000000" pitchFamily="65" charset="-120"/>
                <a:ea typeface="標楷體" panose="03000509000000000000" pitchFamily="65" charset="-120"/>
              </a:rPr>
              <a:t>提升</a:t>
            </a:r>
            <a:r>
              <a:rPr lang="en-US" altLang="zh-TW" dirty="0">
                <a:latin typeface="標楷體" panose="03000509000000000000" pitchFamily="65" charset="-120"/>
                <a:ea typeface="標楷體" panose="03000509000000000000" pitchFamily="65" charset="-120"/>
              </a:rPr>
              <a:t>GLCM energy - brightness </a:t>
            </a:r>
            <a:r>
              <a:rPr lang="zh-TW" altLang="en-US" b="0" i="0" dirty="0">
                <a:effectLst/>
                <a:latin typeface="標楷體" panose="03000509000000000000" pitchFamily="65" charset="-120"/>
                <a:ea typeface="標楷體" panose="03000509000000000000" pitchFamily="65" charset="-120"/>
              </a:rPr>
              <a:t>：</a:t>
            </a:r>
          </a:p>
          <a:p>
            <a:pPr marL="742950" lvl="1" indent="-285750" algn="l">
              <a:lnSpc>
                <a:spcPct val="150000"/>
              </a:lnSpc>
              <a:buFont typeface="Arial" panose="020B0604020202020204" pitchFamily="34" charset="0"/>
              <a:buChar char="•"/>
            </a:pPr>
            <a:r>
              <a:rPr lang="zh-TW" altLang="en-US" b="0" i="0" dirty="0">
                <a:effectLst/>
                <a:latin typeface="標楷體" panose="03000509000000000000" pitchFamily="65" charset="-120"/>
                <a:ea typeface="標楷體" panose="03000509000000000000" pitchFamily="65" charset="-120"/>
              </a:rPr>
              <a:t>亮麗而充滿活力的圖像通常被視為更加積極，</a:t>
            </a:r>
            <a:r>
              <a:rPr lang="zh-TW" altLang="en-US" dirty="0">
                <a:latin typeface="標楷體" panose="03000509000000000000" pitchFamily="65" charset="-120"/>
                <a:ea typeface="標楷體" panose="03000509000000000000" pitchFamily="65" charset="-120"/>
              </a:rPr>
              <a:t>引起</a:t>
            </a:r>
            <a:r>
              <a:rPr lang="zh-TW" altLang="en-US" b="0" i="0" dirty="0">
                <a:effectLst/>
                <a:latin typeface="標楷體" panose="03000509000000000000" pitchFamily="65" charset="-120"/>
                <a:ea typeface="標楷體" panose="03000509000000000000" pitchFamily="65" charset="-120"/>
              </a:rPr>
              <a:t>目標受眾的興趣</a:t>
            </a:r>
          </a:p>
        </p:txBody>
      </p:sp>
      <p:sp>
        <p:nvSpPr>
          <p:cNvPr id="28" name="Freeform 12">
            <a:extLst>
              <a:ext uri="{FF2B5EF4-FFF2-40B4-BE49-F238E27FC236}">
                <a16:creationId xmlns:a16="http://schemas.microsoft.com/office/drawing/2014/main" id="{EF9B8706-03E3-CB80-0217-06CD4980C941}"/>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9" name="Freeform 2">
            <a:extLst>
              <a:ext uri="{FF2B5EF4-FFF2-40B4-BE49-F238E27FC236}">
                <a16:creationId xmlns:a16="http://schemas.microsoft.com/office/drawing/2014/main" id="{99D9BB53-F6CC-2BC0-0EE3-6644E12FA5F4}"/>
              </a:ext>
            </a:extLst>
          </p:cNvPr>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TextBox 3">
            <a:extLst>
              <a:ext uri="{FF2B5EF4-FFF2-40B4-BE49-F238E27FC236}">
                <a16:creationId xmlns:a16="http://schemas.microsoft.com/office/drawing/2014/main" id="{34801066-2743-2CEF-DF45-C6EA7C148B49}"/>
              </a:ext>
            </a:extLst>
          </p:cNvPr>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31" name="TextBox 5">
            <a:extLst>
              <a:ext uri="{FF2B5EF4-FFF2-40B4-BE49-F238E27FC236}">
                <a16:creationId xmlns:a16="http://schemas.microsoft.com/office/drawing/2014/main" id="{6AE41EDF-AC61-2EA1-377E-A27C37468AC1}"/>
              </a:ext>
            </a:extLst>
          </p:cNvPr>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32" name="TextBox 6">
            <a:extLst>
              <a:ext uri="{FF2B5EF4-FFF2-40B4-BE49-F238E27FC236}">
                <a16:creationId xmlns:a16="http://schemas.microsoft.com/office/drawing/2014/main" id="{6DFADB34-D2BF-0F47-733A-75F95EAE9E62}"/>
              </a:ext>
            </a:extLst>
          </p:cNvPr>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33" name="TextBox 7">
            <a:extLst>
              <a:ext uri="{FF2B5EF4-FFF2-40B4-BE49-F238E27FC236}">
                <a16:creationId xmlns:a16="http://schemas.microsoft.com/office/drawing/2014/main" id="{DEDB144C-358F-1356-EB98-F55994222BF9}"/>
              </a:ext>
            </a:extLst>
          </p:cNvPr>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04. Experiment result </a:t>
            </a:r>
          </a:p>
        </p:txBody>
      </p:sp>
      <p:sp>
        <p:nvSpPr>
          <p:cNvPr id="34" name="TextBox 8">
            <a:extLst>
              <a:ext uri="{FF2B5EF4-FFF2-40B4-BE49-F238E27FC236}">
                <a16:creationId xmlns:a16="http://schemas.microsoft.com/office/drawing/2014/main" id="{AA33EA6C-B5B1-2C1C-DAE9-9FA235619086}"/>
              </a:ext>
            </a:extLst>
          </p:cNvPr>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777E6CEF-0C51-BAD5-EC94-831E884DE63A}"/>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21</a:t>
            </a:r>
          </a:p>
        </p:txBody>
      </p:sp>
      <p:sp>
        <p:nvSpPr>
          <p:cNvPr id="5" name="TextBox 5"/>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6" name="TextBox 6"/>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7" name="TextBox 7"/>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8" name="TextBox 8"/>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05. Conclusion </a:t>
            </a:r>
          </a:p>
        </p:txBody>
      </p:sp>
      <p:grpSp>
        <p:nvGrpSpPr>
          <p:cNvPr id="9" name="群組 8">
            <a:extLst>
              <a:ext uri="{FF2B5EF4-FFF2-40B4-BE49-F238E27FC236}">
                <a16:creationId xmlns:a16="http://schemas.microsoft.com/office/drawing/2014/main" id="{9835676B-D26E-15CE-F899-6DEF8443C314}"/>
              </a:ext>
            </a:extLst>
          </p:cNvPr>
          <p:cNvGrpSpPr/>
          <p:nvPr/>
        </p:nvGrpSpPr>
        <p:grpSpPr>
          <a:xfrm>
            <a:off x="1382368" y="1333500"/>
            <a:ext cx="3248702" cy="991041"/>
            <a:chOff x="1295400" y="2275999"/>
            <a:chExt cx="1256916" cy="852746"/>
          </a:xfrm>
        </p:grpSpPr>
        <p:sp>
          <p:nvSpPr>
            <p:cNvPr id="10" name="Freeform 7">
              <a:extLst>
                <a:ext uri="{FF2B5EF4-FFF2-40B4-BE49-F238E27FC236}">
                  <a16:creationId xmlns:a16="http://schemas.microsoft.com/office/drawing/2014/main" id="{A530ABF5-24B4-CFA9-A5B4-9CC109096C6E}"/>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8">
              <a:extLst>
                <a:ext uri="{FF2B5EF4-FFF2-40B4-BE49-F238E27FC236}">
                  <a16:creationId xmlns:a16="http://schemas.microsoft.com/office/drawing/2014/main" id="{B5AA82F0-0512-AC85-C8E3-D6DC94E85B5F}"/>
                </a:ext>
              </a:extLst>
            </p:cNvPr>
            <p:cNvSpPr txBox="1"/>
            <p:nvPr/>
          </p:nvSpPr>
          <p:spPr>
            <a:xfrm>
              <a:off x="1381472" y="2275999"/>
              <a:ext cx="1084772" cy="777325"/>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結果總結</a:t>
              </a:r>
              <a:endParaRPr lang="en-US" sz="2800" b="1" dirty="0">
                <a:solidFill>
                  <a:srgbClr val="91612F"/>
                </a:solidFill>
                <a:latin typeface="標楷體" panose="03000509000000000000" pitchFamily="65" charset="-120"/>
                <a:ea typeface="標楷體" panose="03000509000000000000" pitchFamily="65" charset="-120"/>
              </a:endParaRPr>
            </a:p>
          </p:txBody>
        </p:sp>
      </p:grpSp>
      <p:grpSp>
        <p:nvGrpSpPr>
          <p:cNvPr id="12" name="群組 11">
            <a:extLst>
              <a:ext uri="{FF2B5EF4-FFF2-40B4-BE49-F238E27FC236}">
                <a16:creationId xmlns:a16="http://schemas.microsoft.com/office/drawing/2014/main" id="{68096A22-1238-D060-45E8-87F473BE0B88}"/>
              </a:ext>
            </a:extLst>
          </p:cNvPr>
          <p:cNvGrpSpPr/>
          <p:nvPr/>
        </p:nvGrpSpPr>
        <p:grpSpPr>
          <a:xfrm>
            <a:off x="1382368" y="5981259"/>
            <a:ext cx="3248702" cy="991041"/>
            <a:chOff x="1295400" y="2275999"/>
            <a:chExt cx="1256916" cy="852746"/>
          </a:xfrm>
        </p:grpSpPr>
        <p:sp>
          <p:nvSpPr>
            <p:cNvPr id="13" name="Freeform 7">
              <a:extLst>
                <a:ext uri="{FF2B5EF4-FFF2-40B4-BE49-F238E27FC236}">
                  <a16:creationId xmlns:a16="http://schemas.microsoft.com/office/drawing/2014/main" id="{C430716A-B9C2-09C0-6D17-0BEA677A1E64}"/>
                </a:ext>
              </a:extLst>
            </p:cNvPr>
            <p:cNvSpPr/>
            <p:nvPr/>
          </p:nvSpPr>
          <p:spPr>
            <a:xfrm rot="5400000" flipH="1">
              <a:off x="1694185" y="2270614"/>
              <a:ext cx="459346" cy="1256916"/>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8">
              <a:extLst>
                <a:ext uri="{FF2B5EF4-FFF2-40B4-BE49-F238E27FC236}">
                  <a16:creationId xmlns:a16="http://schemas.microsoft.com/office/drawing/2014/main" id="{A9C19608-716A-62D6-F2E4-A66936380761}"/>
                </a:ext>
              </a:extLst>
            </p:cNvPr>
            <p:cNvSpPr txBox="1"/>
            <p:nvPr/>
          </p:nvSpPr>
          <p:spPr>
            <a:xfrm>
              <a:off x="1381472" y="2275999"/>
              <a:ext cx="1084772" cy="777325"/>
            </a:xfrm>
            <a:prstGeom prst="rect">
              <a:avLst/>
            </a:prstGeom>
          </p:spPr>
          <p:txBody>
            <a:bodyPr lIns="0" tIns="0" rIns="0" bIns="0" rtlCol="0" anchor="t">
              <a:spAutoFit/>
            </a:bodyPr>
            <a:lstStyle/>
            <a:p>
              <a:pPr algn="ctr">
                <a:lnSpc>
                  <a:spcPts val="8500"/>
                </a:lnSpc>
              </a:pPr>
              <a:r>
                <a:rPr lang="zh-TW" altLang="en-US" sz="2800" b="1" dirty="0">
                  <a:solidFill>
                    <a:srgbClr val="91612F"/>
                  </a:solidFill>
                  <a:latin typeface="標楷體" panose="03000509000000000000" pitchFamily="65" charset="-120"/>
                  <a:ea typeface="標楷體" panose="03000509000000000000" pitchFamily="65" charset="-120"/>
                </a:rPr>
                <a:t>未來研究方向</a:t>
              </a:r>
              <a:endParaRPr lang="en-US" sz="2800" b="1" dirty="0">
                <a:solidFill>
                  <a:srgbClr val="91612F"/>
                </a:solidFill>
                <a:latin typeface="標楷體" panose="03000509000000000000" pitchFamily="65" charset="-120"/>
                <a:ea typeface="標楷體" panose="03000509000000000000" pitchFamily="65" charset="-120"/>
              </a:endParaRPr>
            </a:p>
          </p:txBody>
        </p:sp>
      </p:grpSp>
      <p:sp>
        <p:nvSpPr>
          <p:cNvPr id="15" name="文字方塊 14">
            <a:extLst>
              <a:ext uri="{FF2B5EF4-FFF2-40B4-BE49-F238E27FC236}">
                <a16:creationId xmlns:a16="http://schemas.microsoft.com/office/drawing/2014/main" id="{696599D1-84C9-3303-0361-12C1F01D9158}"/>
              </a:ext>
            </a:extLst>
          </p:cNvPr>
          <p:cNvSpPr txBox="1"/>
          <p:nvPr/>
        </p:nvSpPr>
        <p:spPr>
          <a:xfrm>
            <a:off x="1676400" y="2400300"/>
            <a:ext cx="14173200" cy="3674532"/>
          </a:xfrm>
          <a:prstGeom prst="rect">
            <a:avLst/>
          </a:prstGeom>
          <a:noFill/>
        </p:spPr>
        <p:txBody>
          <a:bodyPr wrap="square">
            <a:spAutoFit/>
          </a:bodyPr>
          <a:lstStyle/>
          <a:p>
            <a:pPr algn="l">
              <a:lnSpc>
                <a:spcPct val="200000"/>
              </a:lnSpc>
              <a:buFont typeface="+mj-lt"/>
              <a:buAutoNum type="arabicPeriod"/>
            </a:pPr>
            <a:r>
              <a:rPr lang="zh-TW" altLang="en-US" sz="2400" b="0" i="0" dirty="0">
                <a:effectLst/>
                <a:latin typeface="標楷體" panose="03000509000000000000" pitchFamily="65" charset="-120"/>
                <a:ea typeface="標楷體" panose="03000509000000000000" pitchFamily="65" charset="-120"/>
              </a:rPr>
              <a:t>開發了針對母嬰護理行業的機器學習基礎圖像設計分析與推薦系統</a:t>
            </a:r>
            <a:r>
              <a:rPr lang="en-US" altLang="zh-TW" sz="2400" b="0" i="0" dirty="0">
                <a:effectLst/>
                <a:latin typeface="標楷體" panose="03000509000000000000" pitchFamily="65" charset="-120"/>
                <a:ea typeface="標楷體" panose="03000509000000000000" pitchFamily="65" charset="-120"/>
              </a:rPr>
              <a:t>(IDARS)</a:t>
            </a:r>
            <a:endParaRPr lang="zh-TW" altLang="en-US" sz="2400" b="0" i="0" dirty="0">
              <a:effectLst/>
              <a:latin typeface="標楷體" panose="03000509000000000000" pitchFamily="65" charset="-120"/>
              <a:ea typeface="標楷體" panose="03000509000000000000" pitchFamily="65" charset="-120"/>
            </a:endParaRPr>
          </a:p>
          <a:p>
            <a:pPr algn="l">
              <a:lnSpc>
                <a:spcPct val="200000"/>
              </a:lnSpc>
              <a:buFont typeface="+mj-lt"/>
              <a:buAutoNum type="arabicPeriod"/>
            </a:pPr>
            <a:r>
              <a:rPr lang="zh-TW" altLang="en-US" sz="2400" b="0" i="0" dirty="0">
                <a:effectLst/>
                <a:latin typeface="標楷體" panose="03000509000000000000" pitchFamily="65" charset="-120"/>
                <a:ea typeface="標楷體" panose="03000509000000000000" pitchFamily="65" charset="-120"/>
              </a:rPr>
              <a:t>色彩、</a:t>
            </a:r>
            <a:r>
              <a:rPr lang="zh-TW" altLang="en-US" sz="2400" dirty="0">
                <a:latin typeface="標楷體" panose="03000509000000000000" pitchFamily="65" charset="-120"/>
                <a:ea typeface="標楷體" panose="03000509000000000000" pitchFamily="65" charset="-120"/>
              </a:rPr>
              <a:t>紋理</a:t>
            </a:r>
            <a:r>
              <a:rPr lang="zh-TW" altLang="en-US" sz="2400" b="0" i="0" dirty="0">
                <a:effectLst/>
                <a:latin typeface="標楷體" panose="03000509000000000000" pitchFamily="65" charset="-120"/>
                <a:ea typeface="標楷體" panose="03000509000000000000" pitchFamily="65" charset="-120"/>
              </a:rPr>
              <a:t>和人物或物體的存在影響用戶互動和感知</a:t>
            </a:r>
          </a:p>
          <a:p>
            <a:pPr algn="l">
              <a:lnSpc>
                <a:spcPct val="200000"/>
              </a:lnSpc>
              <a:buFont typeface="+mj-lt"/>
              <a:buAutoNum type="arabicPeriod"/>
            </a:pPr>
            <a:r>
              <a:rPr lang="zh-TW" altLang="en-US" sz="2400" b="0" i="0" dirty="0">
                <a:effectLst/>
                <a:latin typeface="標楷體" panose="03000509000000000000" pitchFamily="65" charset="-120"/>
                <a:ea typeface="標楷體" panose="03000509000000000000" pitchFamily="65" charset="-120"/>
              </a:rPr>
              <a:t>研究包括</a:t>
            </a:r>
            <a:r>
              <a:rPr lang="en-US" altLang="zh-TW" sz="2400" b="0" i="0" dirty="0">
                <a:effectLst/>
                <a:latin typeface="標楷體" panose="03000509000000000000" pitchFamily="65" charset="-120"/>
                <a:ea typeface="標楷體" panose="03000509000000000000" pitchFamily="65" charset="-120"/>
              </a:rPr>
              <a:t>DT</a:t>
            </a:r>
            <a:r>
              <a:rPr lang="zh-TW" altLang="en-US" sz="2400" b="0" i="0" dirty="0">
                <a:effectLst/>
                <a:latin typeface="標楷體" panose="03000509000000000000" pitchFamily="65" charset="-120"/>
                <a:ea typeface="標楷體" panose="03000509000000000000" pitchFamily="65" charset="-120"/>
              </a:rPr>
              <a:t>、</a:t>
            </a:r>
            <a:r>
              <a:rPr lang="en-US" altLang="zh-TW" sz="2400" b="0" i="0" dirty="0" err="1">
                <a:effectLst/>
                <a:latin typeface="標楷體" panose="03000509000000000000" pitchFamily="65" charset="-120"/>
                <a:ea typeface="標楷體" panose="03000509000000000000" pitchFamily="65" charset="-120"/>
              </a:rPr>
              <a:t>LightGBM</a:t>
            </a:r>
            <a:r>
              <a:rPr lang="zh-TW" altLang="en-US" sz="2400" b="0" i="0" dirty="0">
                <a:effectLst/>
                <a:latin typeface="標楷體" panose="03000509000000000000" pitchFamily="65" charset="-120"/>
                <a:ea typeface="標楷體" panose="03000509000000000000" pitchFamily="65" charset="-120"/>
              </a:rPr>
              <a:t>、</a:t>
            </a:r>
            <a:r>
              <a:rPr lang="en-US" altLang="zh-TW" sz="2400" b="0" i="0" dirty="0">
                <a:effectLst/>
                <a:latin typeface="標楷體" panose="03000509000000000000" pitchFamily="65" charset="-120"/>
                <a:ea typeface="標楷體" panose="03000509000000000000" pitchFamily="65" charset="-120"/>
              </a:rPr>
              <a:t>RIPPER</a:t>
            </a:r>
            <a:r>
              <a:rPr lang="zh-TW" altLang="en-US" sz="2400" b="0" i="0" dirty="0">
                <a:effectLst/>
                <a:latin typeface="標楷體" panose="03000509000000000000" pitchFamily="65" charset="-120"/>
                <a:ea typeface="標楷體" panose="03000509000000000000" pitchFamily="65" charset="-120"/>
              </a:rPr>
              <a:t>算法和</a:t>
            </a:r>
            <a:r>
              <a:rPr lang="en-US" altLang="zh-TW" sz="2400" b="0" i="0" dirty="0">
                <a:effectLst/>
                <a:latin typeface="標楷體" panose="03000509000000000000" pitchFamily="65" charset="-120"/>
                <a:ea typeface="標楷體" panose="03000509000000000000" pitchFamily="65" charset="-120"/>
              </a:rPr>
              <a:t>CNNs</a:t>
            </a:r>
            <a:r>
              <a:rPr lang="zh-TW" altLang="en-US" sz="2400" b="0" i="0" dirty="0">
                <a:effectLst/>
                <a:latin typeface="標楷體" panose="03000509000000000000" pitchFamily="65" charset="-120"/>
                <a:ea typeface="標楷體" panose="03000509000000000000" pitchFamily="65" charset="-120"/>
              </a:rPr>
              <a:t>在內的多種機器學習模型，</a:t>
            </a:r>
            <a:r>
              <a:rPr lang="zh-TW" altLang="en-US" sz="2400" dirty="0">
                <a:latin typeface="標楷體" panose="03000509000000000000" pitchFamily="65" charset="-120"/>
                <a:ea typeface="標楷體" panose="03000509000000000000" pitchFamily="65" charset="-120"/>
              </a:rPr>
              <a:t>進行比較分析，為現有文獻中依賴單一模型評估的方法填補空白</a:t>
            </a:r>
            <a:endParaRPr lang="en-US" altLang="zh-TW" sz="2400" dirty="0">
              <a:latin typeface="標楷體" panose="03000509000000000000" pitchFamily="65" charset="-120"/>
              <a:ea typeface="標楷體" panose="03000509000000000000" pitchFamily="65" charset="-120"/>
            </a:endParaRPr>
          </a:p>
          <a:p>
            <a:pPr algn="l">
              <a:lnSpc>
                <a:spcPct val="200000"/>
              </a:lnSpc>
              <a:buFont typeface="+mj-lt"/>
              <a:buAutoNum type="arabicPeriod"/>
            </a:pPr>
            <a:r>
              <a:rPr lang="zh-TW" altLang="en-US" sz="2400" dirty="0">
                <a:latin typeface="標楷體" panose="03000509000000000000" pitchFamily="65" charset="-120"/>
                <a:ea typeface="標楷體" panose="03000509000000000000" pitchFamily="65" charset="-120"/>
              </a:rPr>
              <a:t>尋求解釋性與性能之間平衡時，</a:t>
            </a:r>
            <a:r>
              <a:rPr lang="en-US" altLang="zh-TW" sz="2400" dirty="0">
                <a:latin typeface="標楷體" panose="03000509000000000000" pitchFamily="65" charset="-120"/>
                <a:ea typeface="標楷體" panose="03000509000000000000" pitchFamily="65" charset="-120"/>
              </a:rPr>
              <a:t>DT</a:t>
            </a:r>
            <a:r>
              <a:rPr lang="zh-TW" altLang="en-US" sz="2400" dirty="0">
                <a:latin typeface="標楷體" panose="03000509000000000000" pitchFamily="65" charset="-120"/>
                <a:ea typeface="標楷體" panose="03000509000000000000" pitchFamily="65" charset="-120"/>
              </a:rPr>
              <a:t>可能是一個良好的起點</a:t>
            </a:r>
          </a:p>
        </p:txBody>
      </p:sp>
      <p:sp>
        <p:nvSpPr>
          <p:cNvPr id="16" name="文字方塊 15">
            <a:extLst>
              <a:ext uri="{FF2B5EF4-FFF2-40B4-BE49-F238E27FC236}">
                <a16:creationId xmlns:a16="http://schemas.microsoft.com/office/drawing/2014/main" id="{1F502075-0F07-0B19-8513-CAC99465891B}"/>
              </a:ext>
            </a:extLst>
          </p:cNvPr>
          <p:cNvSpPr txBox="1"/>
          <p:nvPr/>
        </p:nvSpPr>
        <p:spPr>
          <a:xfrm>
            <a:off x="1553963" y="7124700"/>
            <a:ext cx="15914727" cy="2197205"/>
          </a:xfrm>
          <a:prstGeom prst="rect">
            <a:avLst/>
          </a:prstGeom>
          <a:noFill/>
        </p:spPr>
        <p:txBody>
          <a:bodyPr wrap="square">
            <a:spAutoFit/>
          </a:bodyPr>
          <a:lstStyle/>
          <a:p>
            <a:pPr indent="-342900">
              <a:lnSpc>
                <a:spcPct val="200000"/>
              </a:lnSpc>
              <a:buFont typeface="+mj-lt"/>
              <a:buAutoNum type="arabicPeriod"/>
            </a:pPr>
            <a:r>
              <a:rPr lang="zh-TW" altLang="en-US" sz="2400" dirty="0">
                <a:latin typeface="標楷體" panose="03000509000000000000" pitchFamily="65" charset="-120"/>
                <a:ea typeface="標楷體" panose="03000509000000000000" pitchFamily="65" charset="-120"/>
              </a:rPr>
              <a:t>進一步精煉預測模型，提高其準確性和可靠性</a:t>
            </a:r>
          </a:p>
          <a:p>
            <a:pPr indent="-457200">
              <a:lnSpc>
                <a:spcPct val="200000"/>
              </a:lnSpc>
              <a:buFont typeface="+mj-lt"/>
              <a:buAutoNum type="arabicPeriod"/>
            </a:pPr>
            <a:r>
              <a:rPr lang="zh-TW" altLang="en-US" sz="2400" dirty="0">
                <a:latin typeface="標楷體" panose="03000509000000000000" pitchFamily="65" charset="-120"/>
                <a:ea typeface="標楷體" panose="03000509000000000000" pitchFamily="65" charset="-120"/>
              </a:rPr>
              <a:t>結合生成模型技術，創建與市場趨勢相符的吸引人視覺素材</a:t>
            </a:r>
          </a:p>
          <a:p>
            <a:pPr indent="-342900">
              <a:lnSpc>
                <a:spcPct val="200000"/>
              </a:lnSpc>
              <a:buFont typeface="+mj-lt"/>
              <a:buAutoNum type="arabicPeriod"/>
            </a:pPr>
            <a:r>
              <a:rPr lang="zh-TW" altLang="en-US" sz="2400" dirty="0">
                <a:latin typeface="標楷體" panose="03000509000000000000" pitchFamily="65" charset="-120"/>
                <a:ea typeface="標楷體" panose="03000509000000000000" pitchFamily="65" charset="-120"/>
              </a:rPr>
              <a:t>利用社交媒體的廣闊特性，拓展到教育和資訊傳播領域，使用</a:t>
            </a:r>
            <a:r>
              <a:rPr lang="en-US" altLang="zh-TW" sz="2400" dirty="0">
                <a:latin typeface="標楷體" panose="03000509000000000000" pitchFamily="65" charset="-120"/>
                <a:ea typeface="標楷體" panose="03000509000000000000" pitchFamily="65" charset="-120"/>
              </a:rPr>
              <a:t>ML</a:t>
            </a:r>
            <a:r>
              <a:rPr lang="zh-TW" altLang="en-US" sz="2400" dirty="0">
                <a:latin typeface="標楷體" panose="03000509000000000000" pitchFamily="65" charset="-120"/>
                <a:ea typeface="標楷體" panose="03000509000000000000" pitchFamily="65" charset="-120"/>
              </a:rPr>
              <a:t>定制特定受眾內容，提高內容的教育價值和影響力</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911245" flipH="1">
            <a:off x="12974830" y="-3595671"/>
            <a:ext cx="6448580" cy="8188673"/>
          </a:xfrm>
          <a:custGeom>
            <a:avLst/>
            <a:gdLst/>
            <a:ahLst/>
            <a:cxnLst/>
            <a:rect l="l" t="t" r="r" b="b"/>
            <a:pathLst>
              <a:path w="6448580" h="8188673">
                <a:moveTo>
                  <a:pt x="6448580" y="0"/>
                </a:moveTo>
                <a:lnTo>
                  <a:pt x="0" y="0"/>
                </a:lnTo>
                <a:lnTo>
                  <a:pt x="0" y="8188673"/>
                </a:lnTo>
                <a:lnTo>
                  <a:pt x="6448580" y="8188673"/>
                </a:lnTo>
                <a:lnTo>
                  <a:pt x="64485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09850" y="4267200"/>
            <a:ext cx="13068300" cy="2019300"/>
          </a:xfrm>
          <a:prstGeom prst="rect">
            <a:avLst/>
          </a:prstGeom>
        </p:spPr>
        <p:txBody>
          <a:bodyPr lIns="0" tIns="0" rIns="0" bIns="0" rtlCol="0" anchor="t">
            <a:spAutoFit/>
          </a:bodyPr>
          <a:lstStyle/>
          <a:p>
            <a:pPr algn="ctr">
              <a:lnSpc>
                <a:spcPts val="15000"/>
              </a:lnSpc>
            </a:pPr>
            <a:r>
              <a:rPr lang="en-US" sz="15000">
                <a:solidFill>
                  <a:srgbClr val="565341"/>
                </a:solidFill>
                <a:latin typeface="Linux Biolinum Bold"/>
              </a:rPr>
              <a:t>Thank You</a:t>
            </a:r>
          </a:p>
        </p:txBody>
      </p:sp>
      <p:sp>
        <p:nvSpPr>
          <p:cNvPr id="4" name="Freeform 4"/>
          <p:cNvSpPr/>
          <p:nvPr/>
        </p:nvSpPr>
        <p:spPr>
          <a:xfrm rot="-1422170">
            <a:off x="-2377117" y="4996975"/>
            <a:ext cx="6448580" cy="8188673"/>
          </a:xfrm>
          <a:custGeom>
            <a:avLst/>
            <a:gdLst/>
            <a:ahLst/>
            <a:cxnLst/>
            <a:rect l="l" t="t" r="r" b="b"/>
            <a:pathLst>
              <a:path w="6448580" h="8188673">
                <a:moveTo>
                  <a:pt x="0" y="0"/>
                </a:moveTo>
                <a:lnTo>
                  <a:pt x="6448580" y="0"/>
                </a:lnTo>
                <a:lnTo>
                  <a:pt x="6448580" y="8188673"/>
                </a:lnTo>
                <a:lnTo>
                  <a:pt x="0" y="81886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1028700"/>
            <a:ext cx="900085" cy="900085"/>
          </a:xfrm>
          <a:custGeom>
            <a:avLst/>
            <a:gdLst/>
            <a:ahLst/>
            <a:cxnLst/>
            <a:rect l="l" t="t" r="r" b="b"/>
            <a:pathLst>
              <a:path w="900085" h="900085">
                <a:moveTo>
                  <a:pt x="0" y="0"/>
                </a:moveTo>
                <a:lnTo>
                  <a:pt x="900085" y="0"/>
                </a:lnTo>
                <a:lnTo>
                  <a:pt x="900085" y="900085"/>
                </a:lnTo>
                <a:lnTo>
                  <a:pt x="0" y="9000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286151">
            <a:off x="14726678" y="9287056"/>
            <a:ext cx="900085" cy="900085"/>
          </a:xfrm>
          <a:custGeom>
            <a:avLst/>
            <a:gdLst/>
            <a:ahLst/>
            <a:cxnLst/>
            <a:rect l="l" t="t" r="r" b="b"/>
            <a:pathLst>
              <a:path w="900085" h="900085">
                <a:moveTo>
                  <a:pt x="0" y="0"/>
                </a:moveTo>
                <a:lnTo>
                  <a:pt x="900085" y="0"/>
                </a:lnTo>
                <a:lnTo>
                  <a:pt x="900085" y="900086"/>
                </a:lnTo>
                <a:lnTo>
                  <a:pt x="0" y="900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443053" y="8533161"/>
            <a:ext cx="816247" cy="783598"/>
          </a:xfrm>
          <a:custGeom>
            <a:avLst/>
            <a:gdLst/>
            <a:ahLst/>
            <a:cxnLst/>
            <a:rect l="l" t="t" r="r" b="b"/>
            <a:pathLst>
              <a:path w="816247" h="783598">
                <a:moveTo>
                  <a:pt x="0" y="0"/>
                </a:moveTo>
                <a:lnTo>
                  <a:pt x="816247" y="0"/>
                </a:lnTo>
                <a:lnTo>
                  <a:pt x="816247" y="783597"/>
                </a:lnTo>
                <a:lnTo>
                  <a:pt x="0" y="783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48980" y="1145188"/>
            <a:ext cx="816247" cy="783598"/>
          </a:xfrm>
          <a:custGeom>
            <a:avLst/>
            <a:gdLst/>
            <a:ahLst/>
            <a:cxnLst/>
            <a:rect l="l" t="t" r="r" b="b"/>
            <a:pathLst>
              <a:path w="816247" h="783598">
                <a:moveTo>
                  <a:pt x="0" y="0"/>
                </a:moveTo>
                <a:lnTo>
                  <a:pt x="816248" y="0"/>
                </a:lnTo>
                <a:lnTo>
                  <a:pt x="816248" y="783597"/>
                </a:lnTo>
                <a:lnTo>
                  <a:pt x="0" y="783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856555" y="2122349"/>
            <a:ext cx="5465226" cy="1257002"/>
          </a:xfrm>
          <a:custGeom>
            <a:avLst/>
            <a:gdLst/>
            <a:ahLst/>
            <a:cxnLst/>
            <a:rect l="l" t="t" r="r" b="b"/>
            <a:pathLst>
              <a:path w="5465226" h="1257002">
                <a:moveTo>
                  <a:pt x="0" y="0"/>
                </a:moveTo>
                <a:lnTo>
                  <a:pt x="5465226" y="0"/>
                </a:lnTo>
                <a:lnTo>
                  <a:pt x="5465226" y="1257002"/>
                </a:lnTo>
                <a:lnTo>
                  <a:pt x="0" y="12570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0" y="7968276"/>
            <a:ext cx="5744764" cy="1321296"/>
          </a:xfrm>
          <a:custGeom>
            <a:avLst/>
            <a:gdLst/>
            <a:ahLst/>
            <a:cxnLst/>
            <a:rect l="l" t="t" r="r" b="b"/>
            <a:pathLst>
              <a:path w="5744764" h="1321296">
                <a:moveTo>
                  <a:pt x="0" y="0"/>
                </a:moveTo>
                <a:lnTo>
                  <a:pt x="5744764" y="0"/>
                </a:lnTo>
                <a:lnTo>
                  <a:pt x="5744764" y="1321296"/>
                </a:lnTo>
                <a:lnTo>
                  <a:pt x="0" y="13212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53344"/>
            <a:ext cx="18288000" cy="6580312"/>
          </a:xfrm>
          <a:prstGeom prst="rect">
            <a:avLst/>
          </a:prstGeom>
          <a:solidFill>
            <a:srgbClr val="DCDBCA"/>
          </a:solidFill>
        </p:spPr>
      </p:sp>
      <p:sp>
        <p:nvSpPr>
          <p:cNvPr id="3" name="Freeform 3"/>
          <p:cNvSpPr/>
          <p:nvPr/>
        </p:nvSpPr>
        <p:spPr>
          <a:xfrm>
            <a:off x="-93969" y="0"/>
            <a:ext cx="6290121" cy="1446728"/>
          </a:xfrm>
          <a:custGeom>
            <a:avLst/>
            <a:gdLst/>
            <a:ahLst/>
            <a:cxnLst/>
            <a:rect l="l" t="t" r="r" b="b"/>
            <a:pathLst>
              <a:path w="6290121" h="1446728">
                <a:moveTo>
                  <a:pt x="0" y="0"/>
                </a:moveTo>
                <a:lnTo>
                  <a:pt x="6290121" y="0"/>
                </a:lnTo>
                <a:lnTo>
                  <a:pt x="6290121" y="1446728"/>
                </a:lnTo>
                <a:lnTo>
                  <a:pt x="0" y="1446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586727" y="8782824"/>
            <a:ext cx="6539895" cy="1504176"/>
          </a:xfrm>
          <a:custGeom>
            <a:avLst/>
            <a:gdLst/>
            <a:ahLst/>
            <a:cxnLst/>
            <a:rect l="l" t="t" r="r" b="b"/>
            <a:pathLst>
              <a:path w="6539895" h="1504176">
                <a:moveTo>
                  <a:pt x="0" y="0"/>
                </a:moveTo>
                <a:lnTo>
                  <a:pt x="6539894" y="0"/>
                </a:lnTo>
                <a:lnTo>
                  <a:pt x="6539894" y="1504176"/>
                </a:lnTo>
                <a:lnTo>
                  <a:pt x="0" y="1504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196152" y="3667125"/>
            <a:ext cx="10759041" cy="2305050"/>
          </a:xfrm>
          <a:prstGeom prst="rect">
            <a:avLst/>
          </a:prstGeom>
        </p:spPr>
        <p:txBody>
          <a:bodyPr lIns="0" tIns="0" rIns="0" bIns="0" rtlCol="0" anchor="t">
            <a:spAutoFit/>
          </a:bodyPr>
          <a:lstStyle/>
          <a:p>
            <a:pPr algn="ctr">
              <a:lnSpc>
                <a:spcPts val="18000"/>
              </a:lnSpc>
            </a:pPr>
            <a:r>
              <a:rPr lang="en-US" sz="15000">
                <a:solidFill>
                  <a:srgbClr val="565341"/>
                </a:solidFill>
                <a:latin typeface="Linux Biolinum Bold"/>
              </a:rPr>
              <a:t>Q &amp; A</a:t>
            </a:r>
          </a:p>
        </p:txBody>
      </p:sp>
      <p:sp>
        <p:nvSpPr>
          <p:cNvPr id="6" name="Freeform 6"/>
          <p:cNvSpPr/>
          <p:nvPr/>
        </p:nvSpPr>
        <p:spPr>
          <a:xfrm>
            <a:off x="1028700" y="4309036"/>
            <a:ext cx="6432038" cy="4124619"/>
          </a:xfrm>
          <a:custGeom>
            <a:avLst/>
            <a:gdLst/>
            <a:ahLst/>
            <a:cxnLst/>
            <a:rect l="l" t="t" r="r" b="b"/>
            <a:pathLst>
              <a:path w="6432038" h="4124619">
                <a:moveTo>
                  <a:pt x="0" y="0"/>
                </a:moveTo>
                <a:lnTo>
                  <a:pt x="6432038" y="0"/>
                </a:lnTo>
                <a:lnTo>
                  <a:pt x="6432038" y="4124620"/>
                </a:lnTo>
                <a:lnTo>
                  <a:pt x="0" y="4124620"/>
                </a:lnTo>
                <a:lnTo>
                  <a:pt x="0" y="0"/>
                </a:lnTo>
                <a:close/>
              </a:path>
            </a:pathLst>
          </a:custGeom>
          <a:blipFill>
            <a:blip r:embed="rId4"/>
            <a:stretch>
              <a:fillRect b="-11109"/>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DD45E11F-140D-46E4-D0D4-638930D75557}"/>
              </a:ext>
            </a:extLst>
          </p:cNvPr>
          <p:cNvSpPr txBox="1"/>
          <p:nvPr/>
        </p:nvSpPr>
        <p:spPr>
          <a:xfrm>
            <a:off x="12496800" y="2993977"/>
            <a:ext cx="5282660" cy="1323439"/>
          </a:xfrm>
          <a:prstGeom prst="rect">
            <a:avLst/>
          </a:prstGeom>
          <a:noFill/>
        </p:spPr>
        <p:txBody>
          <a:bodyPr wrap="square">
            <a:spAutoFit/>
          </a:bodyPr>
          <a:lstStyle/>
          <a:p>
            <a:r>
              <a:rPr lang="zh-TW" altLang="en-US" sz="2000" dirty="0">
                <a:solidFill>
                  <a:srgbClr val="000000"/>
                </a:solidFill>
                <a:latin typeface="標楷體" panose="03000509000000000000" pitchFamily="65" charset="-120"/>
                <a:ea typeface="標楷體" panose="03000509000000000000" pitchFamily="65" charset="-120"/>
              </a:rPr>
              <a:t>語義分割和實例分割的結合，即要對所有目標都檢測出來，對圖中的所有物體包括背景都要進行檢測和分割，區分不同實例（使用不同顏色）</a:t>
            </a:r>
          </a:p>
        </p:txBody>
      </p:sp>
      <p:grpSp>
        <p:nvGrpSpPr>
          <p:cNvPr id="14" name="群組 13">
            <a:extLst>
              <a:ext uri="{FF2B5EF4-FFF2-40B4-BE49-F238E27FC236}">
                <a16:creationId xmlns:a16="http://schemas.microsoft.com/office/drawing/2014/main" id="{F6DB903D-FF4F-1143-4B09-1D489B02F95B}"/>
              </a:ext>
            </a:extLst>
          </p:cNvPr>
          <p:cNvGrpSpPr/>
          <p:nvPr/>
        </p:nvGrpSpPr>
        <p:grpSpPr>
          <a:xfrm>
            <a:off x="508540" y="1450639"/>
            <a:ext cx="5257800" cy="6755104"/>
            <a:chOff x="1447800" y="1374395"/>
            <a:chExt cx="5257800" cy="6755104"/>
          </a:xfrm>
        </p:grpSpPr>
        <p:sp>
          <p:nvSpPr>
            <p:cNvPr id="3" name="文字方塊 2">
              <a:extLst>
                <a:ext uri="{FF2B5EF4-FFF2-40B4-BE49-F238E27FC236}">
                  <a16:creationId xmlns:a16="http://schemas.microsoft.com/office/drawing/2014/main" id="{C04203FB-59B3-2027-CAFA-0B978208C330}"/>
                </a:ext>
              </a:extLst>
            </p:cNvPr>
            <p:cNvSpPr txBox="1"/>
            <p:nvPr/>
          </p:nvSpPr>
          <p:spPr>
            <a:xfrm>
              <a:off x="1484653" y="1374395"/>
              <a:ext cx="5220947" cy="1133965"/>
            </a:xfrm>
            <a:prstGeom prst="rect">
              <a:avLst/>
            </a:prstGeom>
            <a:noFill/>
          </p:spPr>
          <p:txBody>
            <a:bodyPr wrap="square">
              <a:spAutoFit/>
            </a:bodyPr>
            <a:lstStyle/>
            <a:p>
              <a:pPr algn="ctr">
                <a:lnSpc>
                  <a:spcPct val="150000"/>
                </a:lnSpc>
              </a:pPr>
              <a:r>
                <a:rPr lang="zh-TW" altLang="en-US" sz="2400" b="1" dirty="0">
                  <a:solidFill>
                    <a:srgbClr val="000000"/>
                  </a:solidFill>
                  <a:latin typeface="標楷體" panose="03000509000000000000" pitchFamily="65" charset="-120"/>
                  <a:ea typeface="標楷體" panose="03000509000000000000" pitchFamily="65" charset="-120"/>
                </a:rPr>
                <a:t>語義分割 </a:t>
              </a:r>
              <a:r>
                <a:rPr lang="fr-FR" altLang="zh-TW" sz="2400" b="1" dirty="0">
                  <a:latin typeface="Times New Roman" panose="02020603050405020304" pitchFamily="18" charset="0"/>
                  <a:cs typeface="Times New Roman" panose="02020603050405020304" pitchFamily="18" charset="0"/>
                </a:rPr>
                <a:t>Semantic segmentation </a:t>
              </a:r>
            </a:p>
            <a:p>
              <a:pPr algn="ctr">
                <a:lnSpc>
                  <a:spcPct val="150000"/>
                </a:lnSpc>
              </a:pPr>
              <a:r>
                <a:rPr lang="fr-FR" altLang="zh-TW" sz="2400" b="1" dirty="0">
                  <a:latin typeface="Times New Roman" panose="02020603050405020304" pitchFamily="18" charset="0"/>
                  <a:cs typeface="Times New Roman" panose="02020603050405020304" pitchFamily="18" charset="0"/>
                </a:rPr>
                <a:t>(Hao et al., 2020)</a:t>
              </a:r>
              <a:endParaRPr lang="zh-TW" altLang="en-US" sz="2400" b="1"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D27F9FE-7086-5E06-46B3-EEA412BAD21A}"/>
                </a:ext>
              </a:extLst>
            </p:cNvPr>
            <p:cNvSpPr txBox="1"/>
            <p:nvPr/>
          </p:nvSpPr>
          <p:spPr>
            <a:xfrm>
              <a:off x="2095500" y="2981235"/>
              <a:ext cx="4343400" cy="1323439"/>
            </a:xfrm>
            <a:prstGeom prst="rect">
              <a:avLst/>
            </a:prstGeom>
            <a:noFill/>
          </p:spPr>
          <p:txBody>
            <a:bodyPr wrap="square">
              <a:spAutoFit/>
            </a:bodyPr>
            <a:lstStyle/>
            <a:p>
              <a:r>
                <a:rPr lang="zh-TW" altLang="en-US" sz="2000" b="0" i="0" dirty="0">
                  <a:solidFill>
                    <a:srgbClr val="000000"/>
                  </a:solidFill>
                  <a:effectLst/>
                  <a:latin typeface="標楷體" panose="03000509000000000000" pitchFamily="65" charset="-120"/>
                  <a:ea typeface="標楷體" panose="03000509000000000000" pitchFamily="65" charset="-120"/>
                </a:rPr>
                <a:t>對圖像中的每個像素打上類別標籤，如下圖，把圖像分為人（紅色）、樹木（深綠）、草地（淺綠）、天空（藍色）標籤</a:t>
              </a:r>
              <a:endParaRPr lang="zh-TW" altLang="en-US" sz="2000" dirty="0"/>
            </a:p>
          </p:txBody>
        </p:sp>
        <p:pic>
          <p:nvPicPr>
            <p:cNvPr id="2050" name="Picture 2">
              <a:extLst>
                <a:ext uri="{FF2B5EF4-FFF2-40B4-BE49-F238E27FC236}">
                  <a16:creationId xmlns:a16="http://schemas.microsoft.com/office/drawing/2014/main" id="{B03B5C7A-7925-A417-5558-09DB2BC57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637991"/>
              <a:ext cx="5257800" cy="349150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字方塊 12">
            <a:extLst>
              <a:ext uri="{FF2B5EF4-FFF2-40B4-BE49-F238E27FC236}">
                <a16:creationId xmlns:a16="http://schemas.microsoft.com/office/drawing/2014/main" id="{C6DF73ED-209B-DD82-7733-8A8079DB3909}"/>
              </a:ext>
            </a:extLst>
          </p:cNvPr>
          <p:cNvSpPr txBox="1"/>
          <p:nvPr/>
        </p:nvSpPr>
        <p:spPr>
          <a:xfrm>
            <a:off x="6743700" y="3057479"/>
            <a:ext cx="5010774" cy="1015663"/>
          </a:xfrm>
          <a:prstGeom prst="rect">
            <a:avLst/>
          </a:prstGeom>
          <a:noFill/>
        </p:spPr>
        <p:txBody>
          <a:bodyPr wrap="square">
            <a:spAutoFit/>
          </a:bodyPr>
          <a:lstStyle/>
          <a:p>
            <a:pPr algn="l" fontAlgn="base"/>
            <a:r>
              <a:rPr lang="zh-TW" altLang="en-US" sz="2000" dirty="0">
                <a:solidFill>
                  <a:srgbClr val="000000"/>
                </a:solidFill>
                <a:latin typeface="標楷體" panose="03000509000000000000" pitchFamily="65" charset="-120"/>
                <a:ea typeface="標楷體" panose="03000509000000000000" pitchFamily="65" charset="-120"/>
              </a:rPr>
              <a:t>語義分割不區分屬於相同類別的不同實例（所有人都標為紅色），實例分割區分同類的不同實例（使用不同顏色區分不同的人</a:t>
            </a:r>
            <a:r>
              <a:rPr lang="en-US" altLang="zh-TW" sz="2000" dirty="0">
                <a:solidFill>
                  <a:srgbClr val="000000"/>
                </a:solidFill>
                <a:latin typeface="標楷體" panose="03000509000000000000" pitchFamily="65" charset="-120"/>
                <a:ea typeface="標楷體" panose="03000509000000000000" pitchFamily="65" charset="-120"/>
              </a:rPr>
              <a:t>)</a:t>
            </a:r>
            <a:endParaRPr lang="zh-TW" altLang="en-US" sz="2000" dirty="0">
              <a:solidFill>
                <a:srgbClr val="000000"/>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69D7474C-AE60-1F0D-0B77-401C0895314D}"/>
              </a:ext>
            </a:extLst>
          </p:cNvPr>
          <p:cNvPicPr>
            <a:picLocks noChangeAspect="1"/>
          </p:cNvPicPr>
          <p:nvPr/>
        </p:nvPicPr>
        <p:blipFill>
          <a:blip r:embed="rId3"/>
          <a:stretch>
            <a:fillRect/>
          </a:stretch>
        </p:blipFill>
        <p:spPr>
          <a:xfrm>
            <a:off x="12496800" y="4714235"/>
            <a:ext cx="5282660" cy="3491508"/>
          </a:xfrm>
          <a:prstGeom prst="rect">
            <a:avLst/>
          </a:prstGeom>
        </p:spPr>
      </p:pic>
      <p:pic>
        <p:nvPicPr>
          <p:cNvPr id="16" name="圖片 15">
            <a:extLst>
              <a:ext uri="{FF2B5EF4-FFF2-40B4-BE49-F238E27FC236}">
                <a16:creationId xmlns:a16="http://schemas.microsoft.com/office/drawing/2014/main" id="{48C486A4-B451-7C03-E654-FE3D1ED72BDE}"/>
              </a:ext>
            </a:extLst>
          </p:cNvPr>
          <p:cNvPicPr>
            <a:picLocks noChangeAspect="1"/>
          </p:cNvPicPr>
          <p:nvPr/>
        </p:nvPicPr>
        <p:blipFill>
          <a:blip r:embed="rId4"/>
          <a:stretch>
            <a:fillRect/>
          </a:stretch>
        </p:blipFill>
        <p:spPr>
          <a:xfrm>
            <a:off x="6533527" y="4714235"/>
            <a:ext cx="5220947" cy="3491508"/>
          </a:xfrm>
          <a:prstGeom prst="rect">
            <a:avLst/>
          </a:prstGeom>
        </p:spPr>
      </p:pic>
      <p:sp>
        <p:nvSpPr>
          <p:cNvPr id="18" name="文字方塊 17">
            <a:extLst>
              <a:ext uri="{FF2B5EF4-FFF2-40B4-BE49-F238E27FC236}">
                <a16:creationId xmlns:a16="http://schemas.microsoft.com/office/drawing/2014/main" id="{BDCFD03A-DC98-E78C-4DEE-A4AAE250AE09}"/>
              </a:ext>
            </a:extLst>
          </p:cNvPr>
          <p:cNvSpPr txBox="1"/>
          <p:nvPr/>
        </p:nvSpPr>
        <p:spPr>
          <a:xfrm>
            <a:off x="13182599" y="9639300"/>
            <a:ext cx="4587875" cy="369332"/>
          </a:xfrm>
          <a:prstGeom prst="rect">
            <a:avLst/>
          </a:prstGeom>
          <a:noFill/>
        </p:spPr>
        <p:txBody>
          <a:bodyPr wrap="square">
            <a:spAutoFit/>
          </a:bodyPr>
          <a:lstStyle/>
          <a:p>
            <a:pPr algn="r"/>
            <a:r>
              <a:rPr lang="en-US" altLang="zh-TW" b="0" i="0" dirty="0">
                <a:solidFill>
                  <a:srgbClr val="000000"/>
                </a:solidFill>
                <a:effectLst/>
                <a:latin typeface="Times New Roman" panose="02020603050405020304" pitchFamily="18" charset="0"/>
                <a:cs typeface="Times New Roman" panose="02020603050405020304" pitchFamily="18" charset="0"/>
              </a:rPr>
              <a:t>Source</a:t>
            </a:r>
            <a:r>
              <a:rPr lang="zh-TW" altLang="en-US" b="0" i="0" dirty="0">
                <a:solidFill>
                  <a:srgbClr val="000000"/>
                </a:solidFill>
                <a:effectLst/>
                <a:latin typeface="Times New Roman" panose="02020603050405020304" pitchFamily="18" charset="0"/>
                <a:cs typeface="Times New Roman" panose="02020603050405020304" pitchFamily="18" charset="0"/>
              </a:rPr>
              <a:t>：</a:t>
            </a:r>
            <a:r>
              <a:rPr lang="en-US" altLang="zh-TW" b="0" i="0" u="none" strike="noStrike" dirty="0">
                <a:solidFill>
                  <a:srgbClr val="000000"/>
                </a:solidFill>
                <a:effectLst/>
                <a:latin typeface="Times New Roman" panose="02020603050405020304" pitchFamily="18" charset="0"/>
                <a:cs typeface="Times New Roman" panose="02020603050405020304" pitchFamily="18" charset="0"/>
                <a:hlinkClick r:id="rId5"/>
              </a:rPr>
              <a:t>https://kknews.cc/tech/63o65qm.html</a:t>
            </a:r>
            <a:endParaRPr lang="zh-TW" altLang="en-US" dirty="0">
              <a:latin typeface="Times New Roman" panose="02020603050405020304" pitchFamily="18" charset="0"/>
              <a:cs typeface="Times New Roman" panose="02020603050405020304" pitchFamily="18" charset="0"/>
            </a:endParaRPr>
          </a:p>
        </p:txBody>
      </p:sp>
      <p:sp>
        <p:nvSpPr>
          <p:cNvPr id="19" name="十字形 18">
            <a:extLst>
              <a:ext uri="{FF2B5EF4-FFF2-40B4-BE49-F238E27FC236}">
                <a16:creationId xmlns:a16="http://schemas.microsoft.com/office/drawing/2014/main" id="{70769265-909A-2963-EDC5-B382453F04A1}"/>
              </a:ext>
            </a:extLst>
          </p:cNvPr>
          <p:cNvSpPr/>
          <p:nvPr/>
        </p:nvSpPr>
        <p:spPr>
          <a:xfrm>
            <a:off x="5899067" y="6134100"/>
            <a:ext cx="457200" cy="457200"/>
          </a:xfrm>
          <a:prstGeom prst="plus">
            <a:avLst>
              <a:gd name="adj" fmla="val 41667"/>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等於 19">
            <a:extLst>
              <a:ext uri="{FF2B5EF4-FFF2-40B4-BE49-F238E27FC236}">
                <a16:creationId xmlns:a16="http://schemas.microsoft.com/office/drawing/2014/main" id="{2EEE09D5-FD70-9A0A-1098-6C53C348220E}"/>
              </a:ext>
            </a:extLst>
          </p:cNvPr>
          <p:cNvSpPr/>
          <p:nvPr/>
        </p:nvSpPr>
        <p:spPr>
          <a:xfrm>
            <a:off x="11871637" y="6090657"/>
            <a:ext cx="523563" cy="369332"/>
          </a:xfrm>
          <a:prstGeom prst="mathEqual">
            <a:avLst>
              <a:gd name="adj1" fmla="val 33836"/>
              <a:gd name="adj2" fmla="val 323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solidFill>
                <a:schemeClr val="tx1"/>
              </a:solidFill>
            </a:endParaRPr>
          </a:p>
        </p:txBody>
      </p:sp>
      <p:sp>
        <p:nvSpPr>
          <p:cNvPr id="22" name="文字方塊 21">
            <a:extLst>
              <a:ext uri="{FF2B5EF4-FFF2-40B4-BE49-F238E27FC236}">
                <a16:creationId xmlns:a16="http://schemas.microsoft.com/office/drawing/2014/main" id="{A6A186AC-7BF2-BD67-B81E-7FD2BC0FD6C0}"/>
              </a:ext>
            </a:extLst>
          </p:cNvPr>
          <p:cNvSpPr txBox="1"/>
          <p:nvPr/>
        </p:nvSpPr>
        <p:spPr>
          <a:xfrm>
            <a:off x="6533526" y="1450639"/>
            <a:ext cx="5220947" cy="1133965"/>
          </a:xfrm>
          <a:prstGeom prst="rect">
            <a:avLst/>
          </a:prstGeom>
          <a:noFill/>
        </p:spPr>
        <p:txBody>
          <a:bodyPr wrap="square">
            <a:spAutoFit/>
          </a:bodyPr>
          <a:lstStyle/>
          <a:p>
            <a:pPr algn="ctr">
              <a:lnSpc>
                <a:spcPct val="150000"/>
              </a:lnSpc>
            </a:pPr>
            <a:r>
              <a:rPr lang="zh-TW" altLang="en-US" sz="2400" b="1" dirty="0">
                <a:solidFill>
                  <a:srgbClr val="000000"/>
                </a:solidFill>
                <a:latin typeface="標楷體" panose="03000509000000000000" pitchFamily="65" charset="-120"/>
                <a:ea typeface="標楷體" panose="03000509000000000000" pitchFamily="65" charset="-120"/>
              </a:rPr>
              <a:t>實例分割</a:t>
            </a:r>
            <a:r>
              <a:rPr lang="fr-FR" altLang="zh-TW" sz="2400"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fr-FR" altLang="zh-TW" sz="2400" b="1" dirty="0">
                <a:latin typeface="Times New Roman" panose="02020603050405020304" pitchFamily="18" charset="0"/>
                <a:cs typeface="Times New Roman" panose="02020603050405020304" pitchFamily="18" charset="0"/>
              </a:rPr>
              <a:t>Instance segmentation</a:t>
            </a:r>
          </a:p>
          <a:p>
            <a:pPr algn="ctr">
              <a:lnSpc>
                <a:spcPct val="150000"/>
              </a:lnSpc>
            </a:pPr>
            <a:r>
              <a:rPr lang="fr-FR" altLang="zh-TW" sz="2400" b="1" dirty="0">
                <a:latin typeface="Times New Roman" panose="02020603050405020304" pitchFamily="18" charset="0"/>
                <a:cs typeface="Times New Roman" panose="02020603050405020304" pitchFamily="18" charset="0"/>
              </a:rPr>
              <a:t> (Hafiz &amp; Bhat, 2020)</a:t>
            </a:r>
            <a:endParaRPr lang="zh-TW" altLang="en-US" sz="2400" b="1"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53172085-4A12-269B-10FE-8B95D87393F9}"/>
              </a:ext>
            </a:extLst>
          </p:cNvPr>
          <p:cNvSpPr txBox="1"/>
          <p:nvPr/>
        </p:nvSpPr>
        <p:spPr>
          <a:xfrm>
            <a:off x="12521659" y="1409975"/>
            <a:ext cx="5282661" cy="1143070"/>
          </a:xfrm>
          <a:prstGeom prst="rect">
            <a:avLst/>
          </a:prstGeom>
          <a:noFill/>
        </p:spPr>
        <p:txBody>
          <a:bodyPr wrap="square">
            <a:spAutoFit/>
          </a:bodyPr>
          <a:lstStyle/>
          <a:p>
            <a:pPr algn="ctr">
              <a:lnSpc>
                <a:spcPct val="150000"/>
              </a:lnSpc>
            </a:pPr>
            <a:r>
              <a:rPr lang="zh-TW" altLang="en-US" sz="2400" b="1" dirty="0">
                <a:latin typeface="標楷體" panose="03000509000000000000" pitchFamily="65" charset="-120"/>
                <a:ea typeface="標楷體" panose="03000509000000000000" pitchFamily="65" charset="-120"/>
              </a:rPr>
              <a:t>全景分割 </a:t>
            </a:r>
            <a:r>
              <a:rPr lang="fr-FR" altLang="zh-TW" sz="2400" b="1" dirty="0">
                <a:latin typeface="Times New Roman" panose="02020603050405020304" pitchFamily="18" charset="0"/>
                <a:cs typeface="Times New Roman" panose="02020603050405020304" pitchFamily="18" charset="0"/>
              </a:rPr>
              <a:t>Panoptic segmentation</a:t>
            </a:r>
          </a:p>
          <a:p>
            <a:pPr algn="ctr">
              <a:lnSpc>
                <a:spcPct val="150000"/>
              </a:lnSpc>
            </a:pPr>
            <a:r>
              <a:rPr lang="fr-FR" altLang="zh-TW" sz="2400" b="1" dirty="0">
                <a:latin typeface="Times New Roman" panose="02020603050405020304" pitchFamily="18" charset="0"/>
                <a:cs typeface="Times New Roman" panose="02020603050405020304" pitchFamily="18" charset="0"/>
              </a:rPr>
              <a:t>(Kirillov et al., 2019</a:t>
            </a:r>
            <a:r>
              <a:rPr lang="en-US" altLang="zh-TW" sz="2400" b="1" dirty="0">
                <a:latin typeface="Times New Roman" panose="02020603050405020304" pitchFamily="18" charset="0"/>
                <a:cs typeface="Times New Roman" panose="02020603050405020304" pitchFamily="18" charset="0"/>
              </a:rPr>
              <a:t>)</a:t>
            </a:r>
            <a:endParaRPr lang="zh-TW"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98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902361" y="-127916"/>
            <a:ext cx="0" cy="10542832"/>
          </a:xfrm>
          <a:prstGeom prst="line">
            <a:avLst/>
          </a:prstGeom>
          <a:ln w="9525" cap="flat">
            <a:solidFill>
              <a:srgbClr val="000000"/>
            </a:solidFill>
            <a:prstDash val="solid"/>
            <a:headEnd type="none" w="sm" len="sm"/>
            <a:tailEnd type="none" w="sm" len="sm"/>
          </a:ln>
        </p:spPr>
      </p:sp>
      <p:grpSp>
        <p:nvGrpSpPr>
          <p:cNvPr id="3" name="Group 3"/>
          <p:cNvGrpSpPr>
            <a:grpSpLocks noChangeAspect="1"/>
          </p:cNvGrpSpPr>
          <p:nvPr/>
        </p:nvGrpSpPr>
        <p:grpSpPr>
          <a:xfrm rot="-455455">
            <a:off x="1173378" y="3216775"/>
            <a:ext cx="5256063" cy="6156273"/>
            <a:chOff x="0" y="0"/>
            <a:chExt cx="4597400" cy="5384800"/>
          </a:xfrm>
        </p:grpSpPr>
        <p:sp>
          <p:nvSpPr>
            <p:cNvPr id="4" name="Freeform 4"/>
            <p:cNvSpPr/>
            <p:nvPr/>
          </p:nvSpPr>
          <p:spPr>
            <a:xfrm>
              <a:off x="350520" y="69850"/>
              <a:ext cx="4161790" cy="4737100"/>
            </a:xfrm>
            <a:custGeom>
              <a:avLst/>
              <a:gdLst/>
              <a:ahLst/>
              <a:cxnLst/>
              <a:rect l="l" t="t" r="r" b="b"/>
              <a:pathLst>
                <a:path w="4161790" h="473710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sp>
        <p:sp>
          <p:nvSpPr>
            <p:cNvPr id="5" name="Freeform 5"/>
            <p:cNvSpPr/>
            <p:nvPr/>
          </p:nvSpPr>
          <p:spPr>
            <a:xfrm>
              <a:off x="605790" y="289560"/>
              <a:ext cx="3679190" cy="3557270"/>
            </a:xfrm>
            <a:custGeom>
              <a:avLst/>
              <a:gdLst/>
              <a:ahLst/>
              <a:cxnLst/>
              <a:rect l="l" t="t" r="r" b="b"/>
              <a:pathLst>
                <a:path w="3679190" h="355727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2"/>
              <a:stretch>
                <a:fillRect l="-22536" r="-22536"/>
              </a:stretch>
            </a:blipFill>
          </p:spPr>
        </p:sp>
        <p:sp>
          <p:nvSpPr>
            <p:cNvPr id="6" name="Freeform 6"/>
            <p:cNvSpPr/>
            <p:nvPr/>
          </p:nvSpPr>
          <p:spPr>
            <a:xfrm>
              <a:off x="877570" y="289560"/>
              <a:ext cx="3407410" cy="3554730"/>
            </a:xfrm>
            <a:custGeom>
              <a:avLst/>
              <a:gdLst/>
              <a:ahLst/>
              <a:cxnLst/>
              <a:rect l="l" t="t" r="r" b="b"/>
              <a:pathLst>
                <a:path w="3407410" h="355473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sp>
        <p:sp>
          <p:nvSpPr>
            <p:cNvPr id="7" name="Freeform 7"/>
            <p:cNvSpPr/>
            <p:nvPr/>
          </p:nvSpPr>
          <p:spPr>
            <a:xfrm>
              <a:off x="353060" y="4452620"/>
              <a:ext cx="3789680" cy="356870"/>
            </a:xfrm>
            <a:custGeom>
              <a:avLst/>
              <a:gdLst/>
              <a:ahLst/>
              <a:cxnLst/>
              <a:rect l="l" t="t" r="r" b="b"/>
              <a:pathLst>
                <a:path w="3789680" h="35687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sp>
        <p:sp>
          <p:nvSpPr>
            <p:cNvPr id="8" name="Freeform 8"/>
            <p:cNvSpPr/>
            <p:nvPr/>
          </p:nvSpPr>
          <p:spPr>
            <a:xfrm>
              <a:off x="353060" y="74930"/>
              <a:ext cx="396240" cy="4408170"/>
            </a:xfrm>
            <a:custGeom>
              <a:avLst/>
              <a:gdLst/>
              <a:ahLst/>
              <a:cxnLst/>
              <a:rect l="l" t="t" r="r" b="b"/>
              <a:pathLst>
                <a:path w="396240" h="440817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sp>
        <p:sp>
          <p:nvSpPr>
            <p:cNvPr id="9" name="Freeform 9"/>
            <p:cNvSpPr/>
            <p:nvPr/>
          </p:nvSpPr>
          <p:spPr>
            <a:xfrm>
              <a:off x="591820" y="292100"/>
              <a:ext cx="297180" cy="3260090"/>
            </a:xfrm>
            <a:custGeom>
              <a:avLst/>
              <a:gdLst/>
              <a:ahLst/>
              <a:cxnLst/>
              <a:rect l="l" t="t" r="r" b="b"/>
              <a:pathLst>
                <a:path w="297180" h="326009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sp>
        <p:sp>
          <p:nvSpPr>
            <p:cNvPr id="10" name="Freeform 10"/>
            <p:cNvSpPr/>
            <p:nvPr/>
          </p:nvSpPr>
          <p:spPr>
            <a:xfrm>
              <a:off x="0" y="0"/>
              <a:ext cx="0" cy="0"/>
            </a:xfrm>
            <a:custGeom>
              <a:avLst/>
              <a:gdLst/>
              <a:ahLst/>
              <a:cxnLst/>
              <a:rect l="l" t="t" r="r" b="b"/>
              <a:pathLst>
                <a:path/>
              </a:pathLst>
            </a:custGeom>
            <a:solidFill>
              <a:srgbClr val="FFFFFF"/>
            </a:solidFill>
          </p:spPr>
        </p:sp>
        <p:sp>
          <p:nvSpPr>
            <p:cNvPr id="11" name="Freeform 11"/>
            <p:cNvSpPr/>
            <p:nvPr/>
          </p:nvSpPr>
          <p:spPr>
            <a:xfrm>
              <a:off x="593090" y="3526790"/>
              <a:ext cx="3404870" cy="322580"/>
            </a:xfrm>
            <a:custGeom>
              <a:avLst/>
              <a:gdLst/>
              <a:ahLst/>
              <a:cxnLst/>
              <a:rect l="l" t="t" r="r" b="b"/>
              <a:pathLst>
                <a:path w="3404870" h="32258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sp>
        <p:sp>
          <p:nvSpPr>
            <p:cNvPr id="12" name="Freeform 12"/>
            <p:cNvSpPr/>
            <p:nvPr/>
          </p:nvSpPr>
          <p:spPr>
            <a:xfrm>
              <a:off x="749300" y="8001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sp>
        <p:sp>
          <p:nvSpPr>
            <p:cNvPr id="13" name="Freeform 13"/>
            <p:cNvSpPr/>
            <p:nvPr/>
          </p:nvSpPr>
          <p:spPr>
            <a:xfrm>
              <a:off x="741680" y="71120"/>
              <a:ext cx="3789680" cy="355600"/>
            </a:xfrm>
            <a:custGeom>
              <a:avLst/>
              <a:gdLst/>
              <a:ahLst/>
              <a:cxnLst/>
              <a:rect l="l" t="t" r="r" b="b"/>
              <a:pathLst>
                <a:path w="3789680" h="35560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sp>
        <p:sp>
          <p:nvSpPr>
            <p:cNvPr id="14" name="Freeform 14"/>
            <p:cNvSpPr/>
            <p:nvPr/>
          </p:nvSpPr>
          <p:spPr>
            <a:xfrm>
              <a:off x="4130040" y="408940"/>
              <a:ext cx="400050" cy="4396740"/>
            </a:xfrm>
            <a:custGeom>
              <a:avLst/>
              <a:gdLst/>
              <a:ahLst/>
              <a:cxnLst/>
              <a:rect l="l" t="t" r="r" b="b"/>
              <a:pathLst>
                <a:path w="400050" h="439674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sp>
        <p:sp>
          <p:nvSpPr>
            <p:cNvPr id="15" name="Freeform 15"/>
            <p:cNvSpPr/>
            <p:nvPr/>
          </p:nvSpPr>
          <p:spPr>
            <a:xfrm>
              <a:off x="78740" y="900430"/>
              <a:ext cx="3792220" cy="4425950"/>
            </a:xfrm>
            <a:custGeom>
              <a:avLst/>
              <a:gdLst/>
              <a:ahLst/>
              <a:cxnLst/>
              <a:rect l="l" t="t" r="r" b="b"/>
              <a:pathLst>
                <a:path w="3792220" h="442595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sp>
        <p:sp>
          <p:nvSpPr>
            <p:cNvPr id="16" name="Freeform 16"/>
            <p:cNvSpPr/>
            <p:nvPr/>
          </p:nvSpPr>
          <p:spPr>
            <a:xfrm>
              <a:off x="251460" y="110490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3"/>
              <a:stretch>
                <a:fillRect t="-28161" b="-28161"/>
              </a:stretch>
            </a:blipFill>
          </p:spPr>
        </p:sp>
        <p:sp>
          <p:nvSpPr>
            <p:cNvPr id="17" name="Freeform 17"/>
            <p:cNvSpPr/>
            <p:nvPr/>
          </p:nvSpPr>
          <p:spPr>
            <a:xfrm>
              <a:off x="240030" y="1106170"/>
              <a:ext cx="3421380" cy="3274060"/>
            </a:xfrm>
            <a:custGeom>
              <a:avLst/>
              <a:gdLst/>
              <a:ahLst/>
              <a:cxnLst/>
              <a:rect l="l" t="t" r="r" b="b"/>
              <a:pathLst>
                <a:path w="3421380" h="327406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sp>
        <p:sp>
          <p:nvSpPr>
            <p:cNvPr id="18" name="Freeform 18"/>
            <p:cNvSpPr/>
            <p:nvPr/>
          </p:nvSpPr>
          <p:spPr>
            <a:xfrm>
              <a:off x="81280" y="5299710"/>
              <a:ext cx="3804920" cy="27940"/>
            </a:xfrm>
            <a:custGeom>
              <a:avLst/>
              <a:gdLst/>
              <a:ahLst/>
              <a:cxnLst/>
              <a:rect l="l" t="t" r="r" b="b"/>
              <a:pathLst>
                <a:path w="3804920" h="2794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sp>
        <p:sp>
          <p:nvSpPr>
            <p:cNvPr id="19" name="Freeform 19"/>
            <p:cNvSpPr/>
            <p:nvPr/>
          </p:nvSpPr>
          <p:spPr>
            <a:xfrm>
              <a:off x="81280" y="904240"/>
              <a:ext cx="27940" cy="4422140"/>
            </a:xfrm>
            <a:custGeom>
              <a:avLst/>
              <a:gdLst/>
              <a:ahLst/>
              <a:cxnLst/>
              <a:rect l="l" t="t" r="r" b="b"/>
              <a:pathLst>
                <a:path w="27940" h="44221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sp>
        <p:sp>
          <p:nvSpPr>
            <p:cNvPr id="20" name="Freeform 20"/>
            <p:cNvSpPr/>
            <p:nvPr/>
          </p:nvSpPr>
          <p:spPr>
            <a:xfrm>
              <a:off x="238760" y="1108710"/>
              <a:ext cx="27940" cy="3270250"/>
            </a:xfrm>
            <a:custGeom>
              <a:avLst/>
              <a:gdLst/>
              <a:ahLst/>
              <a:cxnLst/>
              <a:rect l="l" t="t" r="r" b="b"/>
              <a:pathLst>
                <a:path w="27940" h="327025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sp>
        <p:sp>
          <p:nvSpPr>
            <p:cNvPr id="21" name="Freeform 21"/>
            <p:cNvSpPr/>
            <p:nvPr/>
          </p:nvSpPr>
          <p:spPr>
            <a:xfrm>
              <a:off x="0" y="0"/>
              <a:ext cx="0" cy="0"/>
            </a:xfrm>
            <a:custGeom>
              <a:avLst/>
              <a:gdLst/>
              <a:ahLst/>
              <a:cxnLst/>
              <a:rect l="l" t="t" r="r" b="b"/>
              <a:pathLst>
                <a:path/>
              </a:pathLst>
            </a:custGeom>
            <a:solidFill>
              <a:srgbClr val="FFFFFF"/>
            </a:solidFill>
          </p:spPr>
        </p:sp>
        <p:sp>
          <p:nvSpPr>
            <p:cNvPr id="22" name="Freeform 22"/>
            <p:cNvSpPr/>
            <p:nvPr/>
          </p:nvSpPr>
          <p:spPr>
            <a:xfrm>
              <a:off x="240030" y="4354830"/>
              <a:ext cx="3417570" cy="27940"/>
            </a:xfrm>
            <a:custGeom>
              <a:avLst/>
              <a:gdLst/>
              <a:ahLst/>
              <a:cxnLst/>
              <a:rect l="l" t="t" r="r" b="b"/>
              <a:pathLst>
                <a:path w="3417570" h="2794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sp>
        <p:sp>
          <p:nvSpPr>
            <p:cNvPr id="23" name="Freeform 23"/>
            <p:cNvSpPr/>
            <p:nvPr/>
          </p:nvSpPr>
          <p:spPr>
            <a:xfrm>
              <a:off x="93980" y="90932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sp>
        <p:sp>
          <p:nvSpPr>
            <p:cNvPr id="24" name="Freeform 24"/>
            <p:cNvSpPr/>
            <p:nvPr/>
          </p:nvSpPr>
          <p:spPr>
            <a:xfrm>
              <a:off x="85090" y="899160"/>
              <a:ext cx="3806190" cy="27940"/>
            </a:xfrm>
            <a:custGeom>
              <a:avLst/>
              <a:gdLst/>
              <a:ahLst/>
              <a:cxnLst/>
              <a:rect l="l" t="t" r="r" b="b"/>
              <a:pathLst>
                <a:path w="3806190" h="2794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sp>
        <p:sp>
          <p:nvSpPr>
            <p:cNvPr id="25" name="Freeform 25"/>
            <p:cNvSpPr/>
            <p:nvPr/>
          </p:nvSpPr>
          <p:spPr>
            <a:xfrm>
              <a:off x="3869690" y="910590"/>
              <a:ext cx="20320" cy="4413250"/>
            </a:xfrm>
            <a:custGeom>
              <a:avLst/>
              <a:gdLst/>
              <a:ahLst/>
              <a:cxnLst/>
              <a:rect l="l" t="t" r="r" b="b"/>
              <a:pathLst>
                <a:path w="20320" h="441325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sp>
      </p:grpSp>
      <p:sp>
        <p:nvSpPr>
          <p:cNvPr id="26" name="TextBox 26"/>
          <p:cNvSpPr txBox="1"/>
          <p:nvPr/>
        </p:nvSpPr>
        <p:spPr>
          <a:xfrm>
            <a:off x="1014122" y="788225"/>
            <a:ext cx="6224876" cy="1927259"/>
          </a:xfrm>
          <a:prstGeom prst="rect">
            <a:avLst/>
          </a:prstGeom>
        </p:spPr>
        <p:txBody>
          <a:bodyPr wrap="square" lIns="0" tIns="0" rIns="0" bIns="0" rtlCol="0" anchor="t">
            <a:spAutoFit/>
          </a:bodyPr>
          <a:lstStyle/>
          <a:p>
            <a:pPr>
              <a:lnSpc>
                <a:spcPts val="7690"/>
              </a:lnSpc>
            </a:pPr>
            <a:r>
              <a:rPr lang="en-US" sz="6000" spc="159" dirty="0">
                <a:solidFill>
                  <a:srgbClr val="91612F"/>
                </a:solidFill>
                <a:latin typeface="Linux Biolinum Bold"/>
              </a:rPr>
              <a:t>SELF INTRODUCTION</a:t>
            </a:r>
          </a:p>
        </p:txBody>
      </p:sp>
      <p:sp>
        <p:nvSpPr>
          <p:cNvPr id="27" name="TextBox 27"/>
          <p:cNvSpPr txBox="1"/>
          <p:nvPr/>
        </p:nvSpPr>
        <p:spPr>
          <a:xfrm>
            <a:off x="12059523" y="750216"/>
            <a:ext cx="5202397" cy="824153"/>
          </a:xfrm>
          <a:prstGeom prst="rect">
            <a:avLst/>
          </a:prstGeom>
        </p:spPr>
        <p:txBody>
          <a:bodyPr lIns="0" tIns="0" rIns="0" bIns="0" rtlCol="0" anchor="t">
            <a:spAutoFit/>
          </a:bodyPr>
          <a:lstStyle/>
          <a:p>
            <a:pPr>
              <a:lnSpc>
                <a:spcPts val="3200"/>
              </a:lnSpc>
            </a:pPr>
            <a:r>
              <a:rPr lang="en-US" sz="3200" b="1" spc="16" dirty="0" err="1">
                <a:solidFill>
                  <a:srgbClr val="565341"/>
                </a:solidFill>
                <a:latin typeface="標楷體" panose="03000509000000000000" pitchFamily="65" charset="-120"/>
                <a:ea typeface="標楷體" panose="03000509000000000000" pitchFamily="65" charset="-120"/>
              </a:rPr>
              <a:t>國立台北商業大學</a:t>
            </a:r>
            <a:endParaRPr lang="en-US" sz="3200" b="1" spc="16" dirty="0">
              <a:solidFill>
                <a:srgbClr val="565341"/>
              </a:solidFill>
              <a:latin typeface="標楷體" panose="03000509000000000000" pitchFamily="65" charset="-120"/>
              <a:ea typeface="標楷體" panose="03000509000000000000" pitchFamily="65" charset="-120"/>
            </a:endParaRPr>
          </a:p>
          <a:p>
            <a:pPr>
              <a:lnSpc>
                <a:spcPts val="3200"/>
              </a:lnSpc>
            </a:pPr>
            <a:endParaRPr lang="en-US" sz="3200" spc="16" dirty="0">
              <a:solidFill>
                <a:srgbClr val="2B2C30"/>
              </a:solidFill>
              <a:ea typeface="Playfair Display Italics"/>
            </a:endParaRPr>
          </a:p>
        </p:txBody>
      </p:sp>
      <p:sp>
        <p:nvSpPr>
          <p:cNvPr id="28" name="TextBox 28"/>
          <p:cNvSpPr txBox="1"/>
          <p:nvPr/>
        </p:nvSpPr>
        <p:spPr>
          <a:xfrm rot="-477510">
            <a:off x="1752392" y="8618336"/>
            <a:ext cx="3857848" cy="385170"/>
          </a:xfrm>
          <a:prstGeom prst="rect">
            <a:avLst/>
          </a:prstGeom>
        </p:spPr>
        <p:txBody>
          <a:bodyPr lIns="0" tIns="0" rIns="0" bIns="0" rtlCol="0" anchor="t">
            <a:spAutoFit/>
          </a:bodyPr>
          <a:lstStyle/>
          <a:p>
            <a:pPr algn="ctr">
              <a:lnSpc>
                <a:spcPts val="2900"/>
              </a:lnSpc>
            </a:pPr>
            <a:r>
              <a:rPr lang="en-US" sz="3200" b="1" spc="14" dirty="0">
                <a:solidFill>
                  <a:srgbClr val="2B2C30"/>
                </a:solidFill>
                <a:latin typeface="Linux Biolinum Italics"/>
              </a:rPr>
              <a:t>Joanne</a:t>
            </a:r>
          </a:p>
        </p:txBody>
      </p:sp>
      <p:sp>
        <p:nvSpPr>
          <p:cNvPr id="29" name="TextBox 29"/>
          <p:cNvSpPr txBox="1"/>
          <p:nvPr/>
        </p:nvSpPr>
        <p:spPr>
          <a:xfrm>
            <a:off x="12059523" y="1825800"/>
            <a:ext cx="5202397" cy="390428"/>
          </a:xfrm>
          <a:prstGeom prst="rect">
            <a:avLst/>
          </a:prstGeom>
        </p:spPr>
        <p:txBody>
          <a:bodyPr lIns="0" tIns="0" rIns="0" bIns="0" rtlCol="0" anchor="t">
            <a:spAutoFit/>
          </a:bodyPr>
          <a:lstStyle/>
          <a:p>
            <a:pPr algn="just">
              <a:lnSpc>
                <a:spcPts val="3299"/>
              </a:lnSpc>
            </a:pPr>
            <a:r>
              <a:rPr lang="en-US" sz="2200" spc="159" dirty="0">
                <a:solidFill>
                  <a:srgbClr val="91612F"/>
                </a:solidFill>
                <a:latin typeface="Linux Biolinum Bold"/>
              </a:rPr>
              <a:t>2014 - 2019</a:t>
            </a:r>
          </a:p>
        </p:txBody>
      </p:sp>
      <p:sp>
        <p:nvSpPr>
          <p:cNvPr id="30" name="TextBox 30"/>
          <p:cNvSpPr txBox="1"/>
          <p:nvPr/>
        </p:nvSpPr>
        <p:spPr>
          <a:xfrm>
            <a:off x="12059523" y="1261485"/>
            <a:ext cx="5202397" cy="438727"/>
          </a:xfrm>
          <a:prstGeom prst="rect">
            <a:avLst/>
          </a:prstGeom>
        </p:spPr>
        <p:txBody>
          <a:bodyPr lIns="0" tIns="0" rIns="0" bIns="0" rtlCol="0" anchor="t">
            <a:spAutoFit/>
          </a:bodyPr>
          <a:lstStyle/>
          <a:p>
            <a:pPr>
              <a:lnSpc>
                <a:spcPts val="3640"/>
              </a:lnSpc>
            </a:pPr>
            <a:r>
              <a:rPr lang="en-US" sz="2600" b="1" dirty="0" err="1">
                <a:solidFill>
                  <a:srgbClr val="565341"/>
                </a:solidFill>
                <a:latin typeface="標楷體" panose="03000509000000000000" pitchFamily="65" charset="-120"/>
                <a:ea typeface="標楷體" panose="03000509000000000000" pitchFamily="65" charset="-120"/>
              </a:rPr>
              <a:t>副學士</a:t>
            </a:r>
            <a:r>
              <a:rPr lang="en-US" sz="2600" b="1" dirty="0">
                <a:solidFill>
                  <a:srgbClr val="565341"/>
                </a:solidFill>
                <a:latin typeface="標楷體" panose="03000509000000000000" pitchFamily="65" charset="-120"/>
                <a:ea typeface="標楷體" panose="03000509000000000000" pitchFamily="65" charset="-120"/>
              </a:rPr>
              <a:t> | </a:t>
            </a:r>
            <a:r>
              <a:rPr lang="en-US" sz="2600" b="1" dirty="0" err="1">
                <a:solidFill>
                  <a:srgbClr val="565341"/>
                </a:solidFill>
                <a:latin typeface="標楷體" panose="03000509000000000000" pitchFamily="65" charset="-120"/>
                <a:ea typeface="標楷體" panose="03000509000000000000" pitchFamily="65" charset="-120"/>
              </a:rPr>
              <a:t>國際貿易科</a:t>
            </a:r>
            <a:endParaRPr lang="en-US" sz="2600" b="1" dirty="0">
              <a:solidFill>
                <a:srgbClr val="565341"/>
              </a:solidFill>
              <a:latin typeface="標楷體" panose="03000509000000000000" pitchFamily="65" charset="-120"/>
              <a:ea typeface="標楷體" panose="03000509000000000000" pitchFamily="65" charset="-120"/>
            </a:endParaRPr>
          </a:p>
        </p:txBody>
      </p:sp>
      <p:grpSp>
        <p:nvGrpSpPr>
          <p:cNvPr id="31" name="Group 31"/>
          <p:cNvGrpSpPr/>
          <p:nvPr/>
        </p:nvGrpSpPr>
        <p:grpSpPr>
          <a:xfrm>
            <a:off x="6542802" y="2687955"/>
            <a:ext cx="5202397" cy="1496970"/>
            <a:chOff x="0" y="57150"/>
            <a:chExt cx="6936529" cy="1995959"/>
          </a:xfrm>
        </p:grpSpPr>
        <p:sp>
          <p:nvSpPr>
            <p:cNvPr id="32" name="TextBox 32"/>
            <p:cNvSpPr txBox="1"/>
            <p:nvPr/>
          </p:nvSpPr>
          <p:spPr>
            <a:xfrm>
              <a:off x="0" y="57150"/>
              <a:ext cx="6936529" cy="1117921"/>
            </a:xfrm>
            <a:prstGeom prst="rect">
              <a:avLst/>
            </a:prstGeom>
          </p:spPr>
          <p:txBody>
            <a:bodyPr lIns="0" tIns="0" rIns="0" bIns="0" rtlCol="0" anchor="t">
              <a:spAutoFit/>
            </a:bodyPr>
            <a:lstStyle/>
            <a:p>
              <a:pPr algn="r">
                <a:lnSpc>
                  <a:spcPts val="3200"/>
                </a:lnSpc>
              </a:pPr>
              <a:r>
                <a:rPr lang="en-US" sz="3200" b="1" spc="16" dirty="0" err="1">
                  <a:solidFill>
                    <a:srgbClr val="565341"/>
                  </a:solidFill>
                  <a:latin typeface="標楷體" panose="03000509000000000000" pitchFamily="65" charset="-120"/>
                  <a:ea typeface="標楷體" panose="03000509000000000000" pitchFamily="65" charset="-120"/>
                </a:rPr>
                <a:t>國立雲林科技大學</a:t>
              </a:r>
              <a:endParaRPr lang="en-US" sz="3200" b="1" spc="16" dirty="0">
                <a:solidFill>
                  <a:srgbClr val="565341"/>
                </a:solidFill>
                <a:latin typeface="標楷體" panose="03000509000000000000" pitchFamily="65" charset="-120"/>
                <a:ea typeface="標楷體" panose="03000509000000000000" pitchFamily="65" charset="-120"/>
              </a:endParaRPr>
            </a:p>
            <a:p>
              <a:pPr algn="r">
                <a:lnSpc>
                  <a:spcPts val="3200"/>
                </a:lnSpc>
              </a:pPr>
              <a:endParaRPr lang="en-US" sz="3200" spc="16" dirty="0">
                <a:solidFill>
                  <a:srgbClr val="2B2C30"/>
                </a:solidFill>
                <a:ea typeface="Playfair Display Italics"/>
              </a:endParaRPr>
            </a:p>
          </p:txBody>
        </p:sp>
        <p:sp>
          <p:nvSpPr>
            <p:cNvPr id="33" name="TextBox 33"/>
            <p:cNvSpPr txBox="1"/>
            <p:nvPr/>
          </p:nvSpPr>
          <p:spPr>
            <a:xfrm>
              <a:off x="0" y="1532539"/>
              <a:ext cx="6936529" cy="520570"/>
            </a:xfrm>
            <a:prstGeom prst="rect">
              <a:avLst/>
            </a:prstGeom>
          </p:spPr>
          <p:txBody>
            <a:bodyPr lIns="0" tIns="0" rIns="0" bIns="0" rtlCol="0" anchor="t">
              <a:spAutoFit/>
            </a:bodyPr>
            <a:lstStyle/>
            <a:p>
              <a:pPr algn="r">
                <a:lnSpc>
                  <a:spcPts val="3299"/>
                </a:lnSpc>
              </a:pPr>
              <a:r>
                <a:rPr lang="en-US" sz="2200" spc="159" dirty="0">
                  <a:solidFill>
                    <a:srgbClr val="91612F"/>
                  </a:solidFill>
                  <a:latin typeface="Linux Biolinum Bold"/>
                </a:rPr>
                <a:t>2019 - 2021</a:t>
              </a:r>
            </a:p>
          </p:txBody>
        </p:sp>
        <p:sp>
          <p:nvSpPr>
            <p:cNvPr id="34" name="TextBox 34"/>
            <p:cNvSpPr txBox="1"/>
            <p:nvPr/>
          </p:nvSpPr>
          <p:spPr>
            <a:xfrm>
              <a:off x="0" y="773767"/>
              <a:ext cx="6936529" cy="569094"/>
            </a:xfrm>
            <a:prstGeom prst="rect">
              <a:avLst/>
            </a:prstGeom>
          </p:spPr>
          <p:txBody>
            <a:bodyPr lIns="0" tIns="0" rIns="0" bIns="0" rtlCol="0" anchor="t">
              <a:spAutoFit/>
            </a:bodyPr>
            <a:lstStyle/>
            <a:p>
              <a:pPr algn="r">
                <a:lnSpc>
                  <a:spcPts val="3640"/>
                </a:lnSpc>
              </a:pPr>
              <a:r>
                <a:rPr lang="en-US" sz="2600" b="1" dirty="0" err="1">
                  <a:solidFill>
                    <a:srgbClr val="565341"/>
                  </a:solidFill>
                  <a:latin typeface="標楷體" panose="03000509000000000000" pitchFamily="65" charset="-120"/>
                  <a:ea typeface="標楷體" panose="03000509000000000000" pitchFamily="65" charset="-120"/>
                </a:rPr>
                <a:t>學士</a:t>
              </a:r>
              <a:r>
                <a:rPr lang="en-US" sz="2600" b="1" dirty="0">
                  <a:solidFill>
                    <a:srgbClr val="565341"/>
                  </a:solidFill>
                  <a:latin typeface="標楷體" panose="03000509000000000000" pitchFamily="65" charset="-120"/>
                  <a:ea typeface="標楷體" panose="03000509000000000000" pitchFamily="65" charset="-120"/>
                </a:rPr>
                <a:t> | </a:t>
              </a:r>
              <a:r>
                <a:rPr lang="en-US" sz="2600" b="1" dirty="0" err="1">
                  <a:solidFill>
                    <a:srgbClr val="565341"/>
                  </a:solidFill>
                  <a:latin typeface="標楷體" panose="03000509000000000000" pitchFamily="65" charset="-120"/>
                  <a:ea typeface="標楷體" panose="03000509000000000000" pitchFamily="65" charset="-120"/>
                </a:rPr>
                <a:t>資訊管理系</a:t>
              </a:r>
              <a:endParaRPr lang="en-US" sz="2600" b="1" dirty="0">
                <a:solidFill>
                  <a:srgbClr val="565341"/>
                </a:solidFill>
                <a:latin typeface="標楷體" panose="03000509000000000000" pitchFamily="65" charset="-120"/>
                <a:ea typeface="標楷體" panose="03000509000000000000" pitchFamily="65" charset="-120"/>
              </a:endParaRPr>
            </a:p>
          </p:txBody>
        </p:sp>
      </p:grpSp>
      <p:grpSp>
        <p:nvGrpSpPr>
          <p:cNvPr id="35" name="Group 35"/>
          <p:cNvGrpSpPr/>
          <p:nvPr/>
        </p:nvGrpSpPr>
        <p:grpSpPr>
          <a:xfrm>
            <a:off x="12056903" y="4492160"/>
            <a:ext cx="5202397" cy="1496970"/>
            <a:chOff x="0" y="57150"/>
            <a:chExt cx="6936529" cy="1995960"/>
          </a:xfrm>
        </p:grpSpPr>
        <p:sp>
          <p:nvSpPr>
            <p:cNvPr id="36" name="TextBox 36"/>
            <p:cNvSpPr txBox="1"/>
            <p:nvPr/>
          </p:nvSpPr>
          <p:spPr>
            <a:xfrm>
              <a:off x="0" y="57150"/>
              <a:ext cx="6936529" cy="1117921"/>
            </a:xfrm>
            <a:prstGeom prst="rect">
              <a:avLst/>
            </a:prstGeom>
          </p:spPr>
          <p:txBody>
            <a:bodyPr lIns="0" tIns="0" rIns="0" bIns="0" rtlCol="0" anchor="t">
              <a:spAutoFit/>
            </a:bodyPr>
            <a:lstStyle/>
            <a:p>
              <a:pPr algn="just">
                <a:lnSpc>
                  <a:spcPts val="3200"/>
                </a:lnSpc>
              </a:pPr>
              <a:r>
                <a:rPr lang="en-US" sz="3200" b="1" spc="16" dirty="0" err="1">
                  <a:solidFill>
                    <a:srgbClr val="565341"/>
                  </a:solidFill>
                  <a:latin typeface="標楷體" panose="03000509000000000000" pitchFamily="65" charset="-120"/>
                  <a:ea typeface="標楷體" panose="03000509000000000000" pitchFamily="65" charset="-120"/>
                </a:rPr>
                <a:t>國立</a:t>
              </a:r>
              <a:r>
                <a:rPr lang="zh-TW" altLang="en-US" sz="3200" b="1" spc="16" dirty="0">
                  <a:solidFill>
                    <a:srgbClr val="565341"/>
                  </a:solidFill>
                  <a:latin typeface="標楷體" panose="03000509000000000000" pitchFamily="65" charset="-120"/>
                  <a:ea typeface="標楷體" panose="03000509000000000000" pitchFamily="65" charset="-120"/>
                </a:rPr>
                <a:t>台灣</a:t>
              </a:r>
              <a:r>
                <a:rPr lang="en-US" sz="3200" b="1" spc="16" dirty="0" err="1">
                  <a:solidFill>
                    <a:srgbClr val="565341"/>
                  </a:solidFill>
                  <a:latin typeface="標楷體" panose="03000509000000000000" pitchFamily="65" charset="-120"/>
                  <a:ea typeface="標楷體" panose="03000509000000000000" pitchFamily="65" charset="-120"/>
                </a:rPr>
                <a:t>科技大學</a:t>
              </a:r>
              <a:endParaRPr lang="en-US" sz="3200" b="1" spc="16" dirty="0">
                <a:solidFill>
                  <a:srgbClr val="565341"/>
                </a:solidFill>
                <a:latin typeface="標楷體" panose="03000509000000000000" pitchFamily="65" charset="-120"/>
                <a:ea typeface="標楷體" panose="03000509000000000000" pitchFamily="65" charset="-120"/>
              </a:endParaRPr>
            </a:p>
            <a:p>
              <a:pPr algn="just">
                <a:lnSpc>
                  <a:spcPts val="3200"/>
                </a:lnSpc>
              </a:pPr>
              <a:endParaRPr lang="en-US" sz="3200" spc="16" dirty="0">
                <a:solidFill>
                  <a:srgbClr val="2B2C30"/>
                </a:solidFill>
                <a:ea typeface="Playfair Display Italics"/>
              </a:endParaRPr>
            </a:p>
          </p:txBody>
        </p:sp>
        <p:sp>
          <p:nvSpPr>
            <p:cNvPr id="37" name="TextBox 37"/>
            <p:cNvSpPr txBox="1"/>
            <p:nvPr/>
          </p:nvSpPr>
          <p:spPr>
            <a:xfrm>
              <a:off x="0" y="1532539"/>
              <a:ext cx="6936529" cy="520571"/>
            </a:xfrm>
            <a:prstGeom prst="rect">
              <a:avLst/>
            </a:prstGeom>
          </p:spPr>
          <p:txBody>
            <a:bodyPr lIns="0" tIns="0" rIns="0" bIns="0" rtlCol="0" anchor="t">
              <a:spAutoFit/>
            </a:bodyPr>
            <a:lstStyle/>
            <a:p>
              <a:pPr>
                <a:lnSpc>
                  <a:spcPts val="3299"/>
                </a:lnSpc>
              </a:pPr>
              <a:r>
                <a:rPr lang="en-US" sz="2200" spc="159" dirty="0">
                  <a:solidFill>
                    <a:srgbClr val="91612F"/>
                  </a:solidFill>
                  <a:latin typeface="Linux Biolinum Bold"/>
                </a:rPr>
                <a:t>2022 - NOW</a:t>
              </a:r>
            </a:p>
          </p:txBody>
        </p:sp>
        <p:sp>
          <p:nvSpPr>
            <p:cNvPr id="38" name="TextBox 38"/>
            <p:cNvSpPr txBox="1"/>
            <p:nvPr/>
          </p:nvSpPr>
          <p:spPr>
            <a:xfrm>
              <a:off x="0" y="773767"/>
              <a:ext cx="6936529" cy="569094"/>
            </a:xfrm>
            <a:prstGeom prst="rect">
              <a:avLst/>
            </a:prstGeom>
          </p:spPr>
          <p:txBody>
            <a:bodyPr lIns="0" tIns="0" rIns="0" bIns="0" rtlCol="0" anchor="t">
              <a:spAutoFit/>
            </a:bodyPr>
            <a:lstStyle/>
            <a:p>
              <a:pPr algn="just">
                <a:lnSpc>
                  <a:spcPts val="3640"/>
                </a:lnSpc>
              </a:pPr>
              <a:r>
                <a:rPr lang="en-US" sz="2600" b="1" dirty="0" err="1">
                  <a:solidFill>
                    <a:srgbClr val="565341"/>
                  </a:solidFill>
                  <a:latin typeface="標楷體" panose="03000509000000000000" pitchFamily="65" charset="-120"/>
                  <a:ea typeface="標楷體" panose="03000509000000000000" pitchFamily="65" charset="-120"/>
                </a:rPr>
                <a:t>碩士</a:t>
              </a:r>
              <a:r>
                <a:rPr lang="en-US" sz="2600" b="1" dirty="0">
                  <a:solidFill>
                    <a:srgbClr val="565341"/>
                  </a:solidFill>
                  <a:latin typeface="標楷體" panose="03000509000000000000" pitchFamily="65" charset="-120"/>
                  <a:ea typeface="標楷體" panose="03000509000000000000" pitchFamily="65" charset="-120"/>
                </a:rPr>
                <a:t> | </a:t>
              </a:r>
              <a:r>
                <a:rPr lang="en-US" sz="2600" b="1" dirty="0" err="1">
                  <a:solidFill>
                    <a:srgbClr val="565341"/>
                  </a:solidFill>
                  <a:latin typeface="標楷體" panose="03000509000000000000" pitchFamily="65" charset="-120"/>
                  <a:ea typeface="標楷體" panose="03000509000000000000" pitchFamily="65" charset="-120"/>
                </a:rPr>
                <a:t>工業管理系</a:t>
              </a:r>
              <a:endParaRPr lang="en-US" sz="2600" b="1" dirty="0">
                <a:solidFill>
                  <a:srgbClr val="565341"/>
                </a:solidFill>
                <a:latin typeface="標楷體" panose="03000509000000000000" pitchFamily="65" charset="-120"/>
                <a:ea typeface="標楷體" panose="03000509000000000000" pitchFamily="65" charset="-120"/>
              </a:endParaRPr>
            </a:p>
          </p:txBody>
        </p:sp>
      </p:grpSp>
      <p:grpSp>
        <p:nvGrpSpPr>
          <p:cNvPr id="39" name="Group 39"/>
          <p:cNvGrpSpPr/>
          <p:nvPr/>
        </p:nvGrpSpPr>
        <p:grpSpPr>
          <a:xfrm>
            <a:off x="6542802" y="6670403"/>
            <a:ext cx="5202397" cy="1496970"/>
            <a:chOff x="0" y="57150"/>
            <a:chExt cx="6936529" cy="1995960"/>
          </a:xfrm>
        </p:grpSpPr>
        <p:sp>
          <p:nvSpPr>
            <p:cNvPr id="40" name="TextBox 40"/>
            <p:cNvSpPr txBox="1"/>
            <p:nvPr/>
          </p:nvSpPr>
          <p:spPr>
            <a:xfrm>
              <a:off x="0" y="57150"/>
              <a:ext cx="6936529" cy="1117921"/>
            </a:xfrm>
            <a:prstGeom prst="rect">
              <a:avLst/>
            </a:prstGeom>
          </p:spPr>
          <p:txBody>
            <a:bodyPr lIns="0" tIns="0" rIns="0" bIns="0" rtlCol="0" anchor="t">
              <a:spAutoFit/>
            </a:bodyPr>
            <a:lstStyle/>
            <a:p>
              <a:pPr algn="r">
                <a:lnSpc>
                  <a:spcPts val="3200"/>
                </a:lnSpc>
              </a:pPr>
              <a:r>
                <a:rPr lang="en-US" sz="3200" b="1" spc="16" dirty="0" err="1">
                  <a:solidFill>
                    <a:srgbClr val="565341"/>
                  </a:solidFill>
                  <a:latin typeface="標楷體" panose="03000509000000000000" pitchFamily="65" charset="-120"/>
                  <a:ea typeface="標楷體" panose="03000509000000000000" pitchFamily="65" charset="-120"/>
                </a:rPr>
                <a:t>美光科技暑期實習</a:t>
              </a:r>
              <a:endParaRPr lang="en-US" sz="3200" b="1" spc="16" dirty="0">
                <a:solidFill>
                  <a:srgbClr val="565341"/>
                </a:solidFill>
                <a:latin typeface="標楷體" panose="03000509000000000000" pitchFamily="65" charset="-120"/>
                <a:ea typeface="標楷體" panose="03000509000000000000" pitchFamily="65" charset="-120"/>
              </a:endParaRPr>
            </a:p>
            <a:p>
              <a:pPr algn="r">
                <a:lnSpc>
                  <a:spcPts val="3200"/>
                </a:lnSpc>
              </a:pPr>
              <a:endParaRPr lang="en-US" sz="3200" spc="16" dirty="0">
                <a:solidFill>
                  <a:srgbClr val="2B2C30"/>
                </a:solidFill>
                <a:ea typeface="Playfair Display Italics"/>
              </a:endParaRPr>
            </a:p>
          </p:txBody>
        </p:sp>
        <p:sp>
          <p:nvSpPr>
            <p:cNvPr id="41" name="TextBox 41"/>
            <p:cNvSpPr txBox="1"/>
            <p:nvPr/>
          </p:nvSpPr>
          <p:spPr>
            <a:xfrm>
              <a:off x="0" y="1532539"/>
              <a:ext cx="6936529" cy="520571"/>
            </a:xfrm>
            <a:prstGeom prst="rect">
              <a:avLst/>
            </a:prstGeom>
          </p:spPr>
          <p:txBody>
            <a:bodyPr lIns="0" tIns="0" rIns="0" bIns="0" rtlCol="0" anchor="t">
              <a:spAutoFit/>
            </a:bodyPr>
            <a:lstStyle/>
            <a:p>
              <a:pPr algn="r">
                <a:lnSpc>
                  <a:spcPts val="3299"/>
                </a:lnSpc>
              </a:pPr>
              <a:r>
                <a:rPr lang="en-US" sz="2200" spc="159" dirty="0">
                  <a:solidFill>
                    <a:srgbClr val="91612F"/>
                  </a:solidFill>
                  <a:latin typeface="Linux Biolinum Bold"/>
                </a:rPr>
                <a:t>2023.07 - 2023.08</a:t>
              </a:r>
            </a:p>
          </p:txBody>
        </p:sp>
        <p:sp>
          <p:nvSpPr>
            <p:cNvPr id="42" name="TextBox 42"/>
            <p:cNvSpPr txBox="1"/>
            <p:nvPr/>
          </p:nvSpPr>
          <p:spPr>
            <a:xfrm>
              <a:off x="0" y="773767"/>
              <a:ext cx="6936529" cy="569094"/>
            </a:xfrm>
            <a:prstGeom prst="rect">
              <a:avLst/>
            </a:prstGeom>
          </p:spPr>
          <p:txBody>
            <a:bodyPr lIns="0" tIns="0" rIns="0" bIns="0" rtlCol="0" anchor="t">
              <a:spAutoFit/>
            </a:bodyPr>
            <a:lstStyle/>
            <a:p>
              <a:pPr algn="r">
                <a:lnSpc>
                  <a:spcPts val="3640"/>
                </a:lnSpc>
              </a:pPr>
              <a:r>
                <a:rPr lang="en-US" sz="2600" b="1" dirty="0" err="1">
                  <a:solidFill>
                    <a:srgbClr val="565341"/>
                  </a:solidFill>
                  <a:latin typeface="標楷體" panose="03000509000000000000" pitchFamily="65" charset="-120"/>
                  <a:ea typeface="標楷體" panose="03000509000000000000" pitchFamily="65" charset="-120"/>
                </a:rPr>
                <a:t>桃園</a:t>
              </a:r>
              <a:r>
                <a:rPr lang="en-US" sz="2600" b="1" dirty="0">
                  <a:solidFill>
                    <a:srgbClr val="565341"/>
                  </a:solidFill>
                  <a:latin typeface="標楷體" panose="03000509000000000000" pitchFamily="65" charset="-120"/>
                  <a:ea typeface="標楷體" panose="03000509000000000000" pitchFamily="65" charset="-120"/>
                </a:rPr>
                <a:t> | </a:t>
              </a:r>
              <a:r>
                <a:rPr lang="en-US" sz="2600" b="1" dirty="0" err="1">
                  <a:solidFill>
                    <a:srgbClr val="565341"/>
                  </a:solidFill>
                  <a:latin typeface="標楷體" panose="03000509000000000000" pitchFamily="65" charset="-120"/>
                  <a:ea typeface="標楷體" panose="03000509000000000000" pitchFamily="65" charset="-120"/>
                </a:rPr>
                <a:t>產能規劃部門</a:t>
              </a:r>
              <a:endParaRPr lang="en-US" sz="2600" b="1" dirty="0">
                <a:solidFill>
                  <a:srgbClr val="565341"/>
                </a:solidFill>
                <a:latin typeface="標楷體" panose="03000509000000000000" pitchFamily="65" charset="-120"/>
                <a:ea typeface="標楷體" panose="03000509000000000000" pitchFamily="65" charset="-120"/>
              </a:endParaRPr>
            </a:p>
          </p:txBody>
        </p:sp>
      </p:grpSp>
      <p:grpSp>
        <p:nvGrpSpPr>
          <p:cNvPr id="43" name="Group 43"/>
          <p:cNvGrpSpPr/>
          <p:nvPr/>
        </p:nvGrpSpPr>
        <p:grpSpPr>
          <a:xfrm>
            <a:off x="12059523" y="8594242"/>
            <a:ext cx="5202397" cy="1496970"/>
            <a:chOff x="0" y="57150"/>
            <a:chExt cx="6936529" cy="1995960"/>
          </a:xfrm>
        </p:grpSpPr>
        <p:sp>
          <p:nvSpPr>
            <p:cNvPr id="44" name="TextBox 44"/>
            <p:cNvSpPr txBox="1"/>
            <p:nvPr/>
          </p:nvSpPr>
          <p:spPr>
            <a:xfrm>
              <a:off x="0" y="57150"/>
              <a:ext cx="6936529" cy="1117921"/>
            </a:xfrm>
            <a:prstGeom prst="rect">
              <a:avLst/>
            </a:prstGeom>
          </p:spPr>
          <p:txBody>
            <a:bodyPr lIns="0" tIns="0" rIns="0" bIns="0" rtlCol="0" anchor="t">
              <a:spAutoFit/>
            </a:bodyPr>
            <a:lstStyle/>
            <a:p>
              <a:pPr>
                <a:lnSpc>
                  <a:spcPts val="3200"/>
                </a:lnSpc>
              </a:pPr>
              <a:r>
                <a:rPr lang="en-US" sz="3200" b="1" spc="16" dirty="0" err="1">
                  <a:solidFill>
                    <a:srgbClr val="565341"/>
                  </a:solidFill>
                  <a:latin typeface="標楷體" panose="03000509000000000000" pitchFamily="65" charset="-120"/>
                  <a:ea typeface="標楷體" panose="03000509000000000000" pitchFamily="65" charset="-120"/>
                </a:rPr>
                <a:t>教育部學海築夢</a:t>
              </a:r>
              <a:r>
                <a:rPr lang="zh-TW" altLang="en-US" sz="3200" b="1" spc="16" dirty="0">
                  <a:solidFill>
                    <a:srgbClr val="565341"/>
                  </a:solidFill>
                  <a:latin typeface="標楷體" panose="03000509000000000000" pitchFamily="65" charset="-120"/>
                  <a:ea typeface="標楷體" panose="03000509000000000000" pitchFamily="65" charset="-120"/>
                </a:rPr>
                <a:t>計畫</a:t>
              </a:r>
              <a:r>
                <a:rPr lang="en-US" sz="3200" b="1" spc="16" dirty="0">
                  <a:solidFill>
                    <a:srgbClr val="565341"/>
                  </a:solidFill>
                  <a:latin typeface="標楷體" panose="03000509000000000000" pitchFamily="65" charset="-120"/>
                  <a:ea typeface="標楷體" panose="03000509000000000000" pitchFamily="65" charset="-120"/>
                </a:rPr>
                <a:t> </a:t>
              </a:r>
            </a:p>
            <a:p>
              <a:pPr algn="just">
                <a:lnSpc>
                  <a:spcPts val="3200"/>
                </a:lnSpc>
              </a:pPr>
              <a:endParaRPr lang="en-US" sz="3200" spc="16" dirty="0">
                <a:solidFill>
                  <a:srgbClr val="2B2C30"/>
                </a:solidFill>
                <a:ea typeface="Playfair Display Italics"/>
              </a:endParaRPr>
            </a:p>
          </p:txBody>
        </p:sp>
        <p:sp>
          <p:nvSpPr>
            <p:cNvPr id="45" name="TextBox 45"/>
            <p:cNvSpPr txBox="1"/>
            <p:nvPr/>
          </p:nvSpPr>
          <p:spPr>
            <a:xfrm>
              <a:off x="0" y="1532539"/>
              <a:ext cx="6936529" cy="520571"/>
            </a:xfrm>
            <a:prstGeom prst="rect">
              <a:avLst/>
            </a:prstGeom>
          </p:spPr>
          <p:txBody>
            <a:bodyPr lIns="0" tIns="0" rIns="0" bIns="0" rtlCol="0" anchor="t">
              <a:spAutoFit/>
            </a:bodyPr>
            <a:lstStyle/>
            <a:p>
              <a:pPr>
                <a:lnSpc>
                  <a:spcPts val="3299"/>
                </a:lnSpc>
              </a:pPr>
              <a:r>
                <a:rPr lang="en-US" sz="2200" spc="159" dirty="0">
                  <a:solidFill>
                    <a:srgbClr val="91612F"/>
                  </a:solidFill>
                  <a:latin typeface="Linux Biolinum Bold"/>
                </a:rPr>
                <a:t>2023.11 - 2024.01</a:t>
              </a:r>
            </a:p>
          </p:txBody>
        </p:sp>
        <p:sp>
          <p:nvSpPr>
            <p:cNvPr id="46" name="TextBox 46"/>
            <p:cNvSpPr txBox="1"/>
            <p:nvPr/>
          </p:nvSpPr>
          <p:spPr>
            <a:xfrm>
              <a:off x="0" y="773767"/>
              <a:ext cx="6936529" cy="569094"/>
            </a:xfrm>
            <a:prstGeom prst="rect">
              <a:avLst/>
            </a:prstGeom>
          </p:spPr>
          <p:txBody>
            <a:bodyPr lIns="0" tIns="0" rIns="0" bIns="0" rtlCol="0" anchor="t">
              <a:spAutoFit/>
            </a:bodyPr>
            <a:lstStyle/>
            <a:p>
              <a:pPr algn="just">
                <a:lnSpc>
                  <a:spcPts val="3640"/>
                </a:lnSpc>
              </a:pPr>
              <a:r>
                <a:rPr lang="en-US" sz="2600" b="1" dirty="0" err="1">
                  <a:solidFill>
                    <a:srgbClr val="565341"/>
                  </a:solidFill>
                  <a:latin typeface="標楷體" panose="03000509000000000000" pitchFamily="65" charset="-120"/>
                  <a:ea typeface="標楷體" panose="03000509000000000000" pitchFamily="65" charset="-120"/>
                </a:rPr>
                <a:t>法國</a:t>
              </a:r>
              <a:r>
                <a:rPr lang="en-US" sz="2600" b="1" dirty="0">
                  <a:solidFill>
                    <a:srgbClr val="565341"/>
                  </a:solidFill>
                  <a:latin typeface="標楷體" panose="03000509000000000000" pitchFamily="65" charset="-120"/>
                  <a:ea typeface="標楷體" panose="03000509000000000000" pitchFamily="65" charset="-120"/>
                </a:rPr>
                <a:t>  | C - 19</a:t>
              </a:r>
            </a:p>
          </p:txBody>
        </p:sp>
      </p:grpSp>
      <p:sp>
        <p:nvSpPr>
          <p:cNvPr id="53" name="橢圓 52">
            <a:extLst>
              <a:ext uri="{FF2B5EF4-FFF2-40B4-BE49-F238E27FC236}">
                <a16:creationId xmlns:a16="http://schemas.microsoft.com/office/drawing/2014/main" id="{E1640CC9-7B47-937A-FEB3-13A327A0076E}"/>
              </a:ext>
            </a:extLst>
          </p:cNvPr>
          <p:cNvSpPr/>
          <p:nvPr/>
        </p:nvSpPr>
        <p:spPr>
          <a:xfrm>
            <a:off x="11864262" y="1046056"/>
            <a:ext cx="76197" cy="880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BE47A311-22B7-547D-913A-B5F0B06FE435}"/>
              </a:ext>
            </a:extLst>
          </p:cNvPr>
          <p:cNvSpPr/>
          <p:nvPr/>
        </p:nvSpPr>
        <p:spPr>
          <a:xfrm>
            <a:off x="11887200" y="3009900"/>
            <a:ext cx="76197" cy="880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60DAC486-D13B-60C9-B5F2-C5E57EF52273}"/>
              </a:ext>
            </a:extLst>
          </p:cNvPr>
          <p:cNvSpPr/>
          <p:nvPr/>
        </p:nvSpPr>
        <p:spPr>
          <a:xfrm>
            <a:off x="11887200" y="4903025"/>
            <a:ext cx="76197" cy="880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4988E686-B30E-3417-8E17-6516BDF95F8C}"/>
              </a:ext>
            </a:extLst>
          </p:cNvPr>
          <p:cNvSpPr/>
          <p:nvPr/>
        </p:nvSpPr>
        <p:spPr>
          <a:xfrm>
            <a:off x="11887200" y="7124700"/>
            <a:ext cx="76197" cy="880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BFC21DC8-3512-2681-B252-A91A2768F1D3}"/>
              </a:ext>
            </a:extLst>
          </p:cNvPr>
          <p:cNvSpPr/>
          <p:nvPr/>
        </p:nvSpPr>
        <p:spPr>
          <a:xfrm>
            <a:off x="11887200" y="9029700"/>
            <a:ext cx="76197" cy="880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a:extLst>
              <a:ext uri="{FF2B5EF4-FFF2-40B4-BE49-F238E27FC236}">
                <a16:creationId xmlns:a16="http://schemas.microsoft.com/office/drawing/2014/main" id="{1B401251-F6E5-B675-416F-B1F8A3C6BD65}"/>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006193" y="4312719"/>
            <a:ext cx="2183530" cy="2481214"/>
          </a:xfrm>
          <a:custGeom>
            <a:avLst/>
            <a:gdLst/>
            <a:ahLst/>
            <a:cxnLst/>
            <a:rect l="l" t="t" r="r" b="b"/>
            <a:pathLst>
              <a:path w="2183530" h="2481214">
                <a:moveTo>
                  <a:pt x="0" y="0"/>
                </a:moveTo>
                <a:lnTo>
                  <a:pt x="2183531" y="0"/>
                </a:lnTo>
                <a:lnTo>
                  <a:pt x="2183531" y="2481214"/>
                </a:lnTo>
                <a:lnTo>
                  <a:pt x="0" y="2481214"/>
                </a:lnTo>
                <a:lnTo>
                  <a:pt x="0" y="0"/>
                </a:lnTo>
                <a:close/>
              </a:path>
            </a:pathLst>
          </a:custGeom>
          <a:blipFill>
            <a:blip r:embed="rId5"/>
            <a:stretch>
              <a:fillRect b="-12283"/>
            </a:stretch>
          </a:blipFill>
        </p:spPr>
      </p:sp>
      <p:sp>
        <p:nvSpPr>
          <p:cNvPr id="4" name="Freeform 4"/>
          <p:cNvSpPr/>
          <p:nvPr/>
        </p:nvSpPr>
        <p:spPr>
          <a:xfrm>
            <a:off x="7852614" y="4360102"/>
            <a:ext cx="2195532" cy="2386448"/>
          </a:xfrm>
          <a:custGeom>
            <a:avLst/>
            <a:gdLst/>
            <a:ahLst/>
            <a:cxnLst/>
            <a:rect l="l" t="t" r="r" b="b"/>
            <a:pathLst>
              <a:path w="2195532" h="2386448">
                <a:moveTo>
                  <a:pt x="0" y="0"/>
                </a:moveTo>
                <a:lnTo>
                  <a:pt x="2195532" y="0"/>
                </a:lnTo>
                <a:lnTo>
                  <a:pt x="2195532" y="2386448"/>
                </a:lnTo>
                <a:lnTo>
                  <a:pt x="0" y="2386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56681" y="4944724"/>
            <a:ext cx="2021401" cy="2046988"/>
          </a:xfrm>
          <a:custGeom>
            <a:avLst/>
            <a:gdLst/>
            <a:ahLst/>
            <a:cxnLst/>
            <a:rect l="l" t="t" r="r" b="b"/>
            <a:pathLst>
              <a:path w="2021401" h="2046988">
                <a:moveTo>
                  <a:pt x="0" y="0"/>
                </a:moveTo>
                <a:lnTo>
                  <a:pt x="2021401" y="0"/>
                </a:lnTo>
                <a:lnTo>
                  <a:pt x="2021401" y="2046989"/>
                </a:lnTo>
                <a:lnTo>
                  <a:pt x="0" y="2046989"/>
                </a:lnTo>
                <a:lnTo>
                  <a:pt x="0" y="0"/>
                </a:lnTo>
                <a:close/>
              </a:path>
            </a:pathLst>
          </a:custGeom>
          <a:blipFill>
            <a:blip r:embed="rId8"/>
            <a:stretch>
              <a:fillRect/>
            </a:stretch>
          </a:blipFill>
        </p:spPr>
      </p:sp>
      <p:sp>
        <p:nvSpPr>
          <p:cNvPr id="6" name="Freeform 6"/>
          <p:cNvSpPr/>
          <p:nvPr/>
        </p:nvSpPr>
        <p:spPr>
          <a:xfrm>
            <a:off x="12317059" y="4927936"/>
            <a:ext cx="2141261" cy="1894739"/>
          </a:xfrm>
          <a:custGeom>
            <a:avLst/>
            <a:gdLst/>
            <a:ahLst/>
            <a:cxnLst/>
            <a:rect l="l" t="t" r="r" b="b"/>
            <a:pathLst>
              <a:path w="2141261" h="1894739">
                <a:moveTo>
                  <a:pt x="0" y="0"/>
                </a:moveTo>
                <a:lnTo>
                  <a:pt x="2141262" y="0"/>
                </a:lnTo>
                <a:lnTo>
                  <a:pt x="2141262" y="1894739"/>
                </a:lnTo>
                <a:lnTo>
                  <a:pt x="0" y="1894739"/>
                </a:lnTo>
                <a:lnTo>
                  <a:pt x="0" y="0"/>
                </a:lnTo>
                <a:close/>
              </a:path>
            </a:pathLst>
          </a:custGeom>
          <a:blipFill>
            <a:blip r:embed="rId9"/>
            <a:stretch>
              <a:fillRect l="-1564" r="-1564"/>
            </a:stretch>
          </a:blipFill>
        </p:spPr>
      </p:sp>
      <p:sp>
        <p:nvSpPr>
          <p:cNvPr id="7" name="Freeform 7"/>
          <p:cNvSpPr/>
          <p:nvPr/>
        </p:nvSpPr>
        <p:spPr>
          <a:xfrm>
            <a:off x="13341315" y="3190340"/>
            <a:ext cx="2234012" cy="1505596"/>
          </a:xfrm>
          <a:custGeom>
            <a:avLst/>
            <a:gdLst/>
            <a:ahLst/>
            <a:cxnLst/>
            <a:rect l="l" t="t" r="r" b="b"/>
            <a:pathLst>
              <a:path w="2234012" h="1505596">
                <a:moveTo>
                  <a:pt x="0" y="0"/>
                </a:moveTo>
                <a:lnTo>
                  <a:pt x="2234012" y="0"/>
                </a:lnTo>
                <a:lnTo>
                  <a:pt x="2234012" y="1505596"/>
                </a:lnTo>
                <a:lnTo>
                  <a:pt x="0" y="1505596"/>
                </a:lnTo>
                <a:lnTo>
                  <a:pt x="0" y="0"/>
                </a:lnTo>
                <a:close/>
              </a:path>
            </a:pathLst>
          </a:custGeom>
          <a:blipFill>
            <a:blip r:embed="rId10"/>
            <a:stretch>
              <a:fillRect/>
            </a:stretch>
          </a:blipFill>
        </p:spPr>
      </p:sp>
      <p:sp>
        <p:nvSpPr>
          <p:cNvPr id="8" name="TextBox 8"/>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01.Introduction</a:t>
            </a:r>
          </a:p>
        </p:txBody>
      </p:sp>
      <p:sp>
        <p:nvSpPr>
          <p:cNvPr id="9" name="TextBox 9"/>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sz="1599" spc="79" dirty="0">
                <a:solidFill>
                  <a:srgbClr val="565341"/>
                </a:solidFill>
                <a:latin typeface="TT Norms"/>
              </a:rPr>
              <a:t>1</a:t>
            </a:r>
          </a:p>
        </p:txBody>
      </p:sp>
      <p:sp>
        <p:nvSpPr>
          <p:cNvPr id="10" name="TextBox 10"/>
          <p:cNvSpPr txBox="1"/>
          <p:nvPr/>
        </p:nvSpPr>
        <p:spPr>
          <a:xfrm>
            <a:off x="4041126"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11" name="TextBox 11"/>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12" name="TextBox 12"/>
          <p:cNvSpPr txBox="1"/>
          <p:nvPr/>
        </p:nvSpPr>
        <p:spPr>
          <a:xfrm>
            <a:off x="1112390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13" name="TextBox 13"/>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4" name="TextBox 14"/>
          <p:cNvSpPr txBox="1"/>
          <p:nvPr/>
        </p:nvSpPr>
        <p:spPr>
          <a:xfrm>
            <a:off x="770308" y="1661678"/>
            <a:ext cx="11546752" cy="984885"/>
          </a:xfrm>
          <a:prstGeom prst="rect">
            <a:avLst/>
          </a:prstGeom>
        </p:spPr>
        <p:txBody>
          <a:bodyPr wrap="square" lIns="0" tIns="0" rIns="0" bIns="0" rtlCol="0" anchor="t">
            <a:spAutoFit/>
          </a:bodyPr>
          <a:lstStyle/>
          <a:p>
            <a:r>
              <a:rPr lang="en-US" altLang="zh-TW" sz="3200" b="1" dirty="0">
                <a:latin typeface="Times New Roman" panose="02020603050405020304" pitchFamily="18" charset="0"/>
                <a:ea typeface="標楷體" panose="03000509000000000000" pitchFamily="65" charset="-120"/>
              </a:rPr>
              <a:t>Background of the maternity and baby care product industry and the role of social media marketing</a:t>
            </a:r>
            <a:endParaRPr lang="zh-TW" altLang="zh-TW" sz="3200" b="1" dirty="0">
              <a:latin typeface="Times New Roman" panose="02020603050405020304" pitchFamily="18" charset="0"/>
              <a:ea typeface="標楷體" panose="03000509000000000000" pitchFamily="65" charset="-120"/>
            </a:endParaRPr>
          </a:p>
        </p:txBody>
      </p:sp>
      <p:sp>
        <p:nvSpPr>
          <p:cNvPr id="15" name="TextBox 15"/>
          <p:cNvSpPr txBox="1"/>
          <p:nvPr/>
        </p:nvSpPr>
        <p:spPr>
          <a:xfrm>
            <a:off x="609600" y="7183351"/>
            <a:ext cx="4478938" cy="922501"/>
          </a:xfrm>
          <a:prstGeom prst="rect">
            <a:avLst/>
          </a:prstGeom>
        </p:spPr>
        <p:txBody>
          <a:bodyPr lIns="0" tIns="0" rIns="0" bIns="0" rtlCol="0" anchor="t">
            <a:spAutoFit/>
          </a:bodyPr>
          <a:lstStyle/>
          <a:p>
            <a:pPr marL="577538" lvl="1" indent="-288769">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出生率下降導致父母優先考慮母嬰護理產品的品質</a:t>
            </a:r>
            <a:endParaRPr lang="en-US" sz="2675" dirty="0">
              <a:solidFill>
                <a:srgbClr val="303030"/>
              </a:solidFill>
              <a:latin typeface="標楷體" panose="03000509000000000000" pitchFamily="65" charset="-120"/>
              <a:ea typeface="標楷體" panose="03000509000000000000" pitchFamily="65" charset="-120"/>
            </a:endParaRPr>
          </a:p>
        </p:txBody>
      </p:sp>
      <p:sp>
        <p:nvSpPr>
          <p:cNvPr id="16" name="TextBox 16"/>
          <p:cNvSpPr txBox="1"/>
          <p:nvPr/>
        </p:nvSpPr>
        <p:spPr>
          <a:xfrm>
            <a:off x="6198229" y="7183351"/>
            <a:ext cx="4679420" cy="922501"/>
          </a:xfrm>
          <a:prstGeom prst="rect">
            <a:avLst/>
          </a:prstGeom>
        </p:spPr>
        <p:txBody>
          <a:bodyPr lIns="0" tIns="0" rIns="0" bIns="0" rtlCol="0" anchor="t">
            <a:spAutoFit/>
          </a:bodyPr>
          <a:lstStyle/>
          <a:p>
            <a:pPr marL="577538" lvl="1" indent="-288769" algn="just">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家庭可支配收入增加，對高端優質護理產品的需求增加</a:t>
            </a:r>
            <a:endParaRPr lang="en-US" sz="2675" dirty="0">
              <a:solidFill>
                <a:srgbClr val="303030"/>
              </a:solidFill>
              <a:latin typeface="標楷體" panose="03000509000000000000" pitchFamily="65" charset="-120"/>
              <a:ea typeface="標楷體" panose="03000509000000000000" pitchFamily="65" charset="-120"/>
            </a:endParaRPr>
          </a:p>
        </p:txBody>
      </p:sp>
      <p:sp>
        <p:nvSpPr>
          <p:cNvPr id="17" name="TextBox 17"/>
          <p:cNvSpPr txBox="1"/>
          <p:nvPr/>
        </p:nvSpPr>
        <p:spPr>
          <a:xfrm>
            <a:off x="12115800" y="7183351"/>
            <a:ext cx="4419307" cy="1389149"/>
          </a:xfrm>
          <a:prstGeom prst="rect">
            <a:avLst/>
          </a:prstGeom>
        </p:spPr>
        <p:txBody>
          <a:bodyPr wrap="square" lIns="0" tIns="0" rIns="0" bIns="0" rtlCol="0" anchor="t">
            <a:spAutoFit/>
          </a:bodyPr>
          <a:lstStyle/>
          <a:p>
            <a:pPr marL="577538" lvl="1" indent="-288769">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電商行銷盛行，社群媒體（尤其是</a:t>
            </a:r>
            <a:r>
              <a:rPr lang="en-US" sz="2675" dirty="0" err="1">
                <a:solidFill>
                  <a:srgbClr val="303030"/>
                </a:solidFill>
                <a:latin typeface="Times New Roman" panose="02020603050405020304" pitchFamily="18" charset="0"/>
                <a:ea typeface="標楷體" panose="03000509000000000000" pitchFamily="65" charset="-120"/>
                <a:cs typeface="Times New Roman" panose="02020603050405020304" pitchFamily="18" charset="0"/>
              </a:rPr>
              <a:t>Instagram</a:t>
            </a:r>
            <a:r>
              <a:rPr lang="en-US" sz="2675" dirty="0" err="1">
                <a:solidFill>
                  <a:srgbClr val="303030"/>
                </a:solidFill>
                <a:latin typeface="標楷體" panose="03000509000000000000" pitchFamily="65" charset="-120"/>
                <a:ea typeface="標楷體" panose="03000509000000000000" pitchFamily="65" charset="-120"/>
              </a:rPr>
              <a:t>）在消費者互動中的核心作用</a:t>
            </a:r>
            <a:endParaRPr lang="en-US" sz="2675" dirty="0">
              <a:solidFill>
                <a:srgbClr val="303030"/>
              </a:solidFill>
              <a:latin typeface="標楷體" panose="03000509000000000000" pitchFamily="65" charset="-120"/>
              <a:ea typeface="標楷體" panose="03000509000000000000" pitchFamily="65"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a:extLst>
              <a:ext uri="{FF2B5EF4-FFF2-40B4-BE49-F238E27FC236}">
                <a16:creationId xmlns:a16="http://schemas.microsoft.com/office/drawing/2014/main" id="{87660451-2FAC-79F4-9573-B094912C0D23}"/>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044444" y="3488716"/>
            <a:ext cx="4417507" cy="2484848"/>
          </a:xfrm>
          <a:custGeom>
            <a:avLst/>
            <a:gdLst/>
            <a:ahLst/>
            <a:cxnLst/>
            <a:rect l="l" t="t" r="r" b="b"/>
            <a:pathLst>
              <a:path w="4417507" h="2484848">
                <a:moveTo>
                  <a:pt x="0" y="0"/>
                </a:moveTo>
                <a:lnTo>
                  <a:pt x="4417507" y="0"/>
                </a:lnTo>
                <a:lnTo>
                  <a:pt x="4417507" y="2484848"/>
                </a:lnTo>
                <a:lnTo>
                  <a:pt x="0" y="2484848"/>
                </a:lnTo>
                <a:lnTo>
                  <a:pt x="0" y="0"/>
                </a:lnTo>
                <a:close/>
              </a:path>
            </a:pathLst>
          </a:custGeom>
          <a:blipFill>
            <a:blip r:embed="rId5"/>
            <a:stretch>
              <a:fillRect/>
            </a:stretch>
          </a:blipFill>
        </p:spPr>
      </p:sp>
      <p:sp>
        <p:nvSpPr>
          <p:cNvPr id="4" name="Freeform 4"/>
          <p:cNvSpPr/>
          <p:nvPr/>
        </p:nvSpPr>
        <p:spPr>
          <a:xfrm>
            <a:off x="13020043" y="3623034"/>
            <a:ext cx="3729603" cy="2484848"/>
          </a:xfrm>
          <a:custGeom>
            <a:avLst/>
            <a:gdLst/>
            <a:ahLst/>
            <a:cxnLst/>
            <a:rect l="l" t="t" r="r" b="b"/>
            <a:pathLst>
              <a:path w="3729603" h="2484848">
                <a:moveTo>
                  <a:pt x="0" y="0"/>
                </a:moveTo>
                <a:lnTo>
                  <a:pt x="3729603" y="0"/>
                </a:lnTo>
                <a:lnTo>
                  <a:pt x="3729603" y="2484848"/>
                </a:lnTo>
                <a:lnTo>
                  <a:pt x="0" y="2484848"/>
                </a:lnTo>
                <a:lnTo>
                  <a:pt x="0" y="0"/>
                </a:lnTo>
                <a:close/>
              </a:path>
            </a:pathLst>
          </a:custGeom>
          <a:blipFill>
            <a:blip r:embed="rId6"/>
            <a:stretch>
              <a:fillRect/>
            </a:stretch>
          </a:blipFill>
        </p:spPr>
      </p:sp>
      <p:sp>
        <p:nvSpPr>
          <p:cNvPr id="5" name="Freeform 5"/>
          <p:cNvSpPr/>
          <p:nvPr/>
        </p:nvSpPr>
        <p:spPr>
          <a:xfrm>
            <a:off x="1723382" y="3488716"/>
            <a:ext cx="3762971" cy="2619166"/>
          </a:xfrm>
          <a:custGeom>
            <a:avLst/>
            <a:gdLst/>
            <a:ahLst/>
            <a:cxnLst/>
            <a:rect l="l" t="t" r="r" b="b"/>
            <a:pathLst>
              <a:path w="3762971" h="2619166">
                <a:moveTo>
                  <a:pt x="0" y="0"/>
                </a:moveTo>
                <a:lnTo>
                  <a:pt x="3762970" y="0"/>
                </a:lnTo>
                <a:lnTo>
                  <a:pt x="3762970" y="2619166"/>
                </a:lnTo>
                <a:lnTo>
                  <a:pt x="0" y="2619166"/>
                </a:lnTo>
                <a:lnTo>
                  <a:pt x="0" y="0"/>
                </a:lnTo>
                <a:close/>
              </a:path>
            </a:pathLst>
          </a:custGeom>
          <a:blipFill>
            <a:blip r:embed="rId7"/>
            <a:stretch>
              <a:fillRect t="-6480" b="-6480"/>
            </a:stretch>
          </a:blipFill>
        </p:spPr>
      </p:sp>
      <p:sp>
        <p:nvSpPr>
          <p:cNvPr id="6" name="TextBox 6"/>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01.Introduction</a:t>
            </a:r>
          </a:p>
        </p:txBody>
      </p:sp>
      <p:sp>
        <p:nvSpPr>
          <p:cNvPr id="7" name="TextBox 7"/>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2</a:t>
            </a:r>
            <a:endParaRPr lang="en-US" sz="1599" spc="79" dirty="0">
              <a:solidFill>
                <a:srgbClr val="565341"/>
              </a:solidFill>
              <a:latin typeface="TT Norms"/>
            </a:endParaRPr>
          </a:p>
        </p:txBody>
      </p:sp>
      <p:sp>
        <p:nvSpPr>
          <p:cNvPr id="8" name="TextBox 8"/>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02.Literature review</a:t>
            </a:r>
          </a:p>
        </p:txBody>
      </p:sp>
      <p:sp>
        <p:nvSpPr>
          <p:cNvPr id="9" name="TextBox 9"/>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10" name="TextBox 10"/>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11" name="TextBox 11"/>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2" name="TextBox 12"/>
          <p:cNvSpPr txBox="1"/>
          <p:nvPr/>
        </p:nvSpPr>
        <p:spPr>
          <a:xfrm>
            <a:off x="1028699" y="1530373"/>
            <a:ext cx="6872259" cy="759823"/>
          </a:xfrm>
          <a:prstGeom prst="rect">
            <a:avLst/>
          </a:prstGeom>
        </p:spPr>
        <p:txBody>
          <a:bodyPr wrap="square" lIns="0" tIns="0" rIns="0" bIns="0" rtlCol="0" anchor="t">
            <a:spAutoFit/>
          </a:bodyPr>
          <a:lstStyle/>
          <a:p>
            <a:pPr>
              <a:lnSpc>
                <a:spcPts val="6860"/>
              </a:lnSpc>
            </a:pPr>
            <a:r>
              <a:rPr lang="en-US" altLang="zh-TW" sz="3200" b="1" dirty="0">
                <a:latin typeface="Times New Roman" panose="02020603050405020304" pitchFamily="18" charset="0"/>
                <a:ea typeface="標楷體" panose="03000509000000000000" pitchFamily="65" charset="-120"/>
              </a:rPr>
              <a:t>The motivation for research</a:t>
            </a:r>
            <a:endParaRPr lang="en-US" sz="3200" b="1" dirty="0">
              <a:latin typeface="Times New Roman" panose="02020603050405020304" pitchFamily="18" charset="0"/>
              <a:ea typeface="標楷體" panose="03000509000000000000" pitchFamily="65" charset="-120"/>
            </a:endParaRPr>
          </a:p>
        </p:txBody>
      </p:sp>
      <p:sp>
        <p:nvSpPr>
          <p:cNvPr id="13" name="TextBox 13"/>
          <p:cNvSpPr txBox="1"/>
          <p:nvPr/>
        </p:nvSpPr>
        <p:spPr>
          <a:xfrm>
            <a:off x="1190818" y="6497300"/>
            <a:ext cx="4478938" cy="922501"/>
          </a:xfrm>
          <a:prstGeom prst="rect">
            <a:avLst/>
          </a:prstGeom>
        </p:spPr>
        <p:txBody>
          <a:bodyPr lIns="0" tIns="0" rIns="0" bIns="0" rtlCol="0" anchor="t">
            <a:spAutoFit/>
          </a:bodyPr>
          <a:lstStyle/>
          <a:p>
            <a:pPr marL="577538" lvl="1" indent="-288769">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高品質圖像對於社群媒體用戶參與度至關重要</a:t>
            </a:r>
            <a:endParaRPr lang="en-US" sz="2675" dirty="0">
              <a:solidFill>
                <a:srgbClr val="303030"/>
              </a:solidFill>
              <a:latin typeface="標楷體" panose="03000509000000000000" pitchFamily="65" charset="-120"/>
              <a:ea typeface="標楷體" panose="03000509000000000000" pitchFamily="65" charset="-120"/>
            </a:endParaRPr>
          </a:p>
        </p:txBody>
      </p:sp>
      <p:sp>
        <p:nvSpPr>
          <p:cNvPr id="14" name="TextBox 14"/>
          <p:cNvSpPr txBox="1"/>
          <p:nvPr/>
        </p:nvSpPr>
        <p:spPr>
          <a:xfrm>
            <a:off x="6607183" y="6497300"/>
            <a:ext cx="5073634" cy="1389149"/>
          </a:xfrm>
          <a:prstGeom prst="rect">
            <a:avLst/>
          </a:prstGeom>
        </p:spPr>
        <p:txBody>
          <a:bodyPr lIns="0" tIns="0" rIns="0" bIns="0" rtlCol="0" anchor="t">
            <a:spAutoFit/>
          </a:bodyPr>
          <a:lstStyle/>
          <a:p>
            <a:pPr marL="577538" lvl="1" indent="-288769" algn="just">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圖像設計過程過於依賴專業攝影，限制了數位行銷靈活性與可擴展性</a:t>
            </a:r>
            <a:endParaRPr lang="en-US" sz="2675" dirty="0">
              <a:solidFill>
                <a:srgbClr val="303030"/>
              </a:solidFill>
              <a:latin typeface="標楷體" panose="03000509000000000000" pitchFamily="65" charset="-120"/>
              <a:ea typeface="標楷體" panose="03000509000000000000" pitchFamily="65" charset="-120"/>
            </a:endParaRPr>
          </a:p>
        </p:txBody>
      </p:sp>
      <p:sp>
        <p:nvSpPr>
          <p:cNvPr id="15" name="TextBox 15"/>
          <p:cNvSpPr txBox="1"/>
          <p:nvPr/>
        </p:nvSpPr>
        <p:spPr>
          <a:xfrm>
            <a:off x="12573293" y="6497300"/>
            <a:ext cx="4623104" cy="1855797"/>
          </a:xfrm>
          <a:prstGeom prst="rect">
            <a:avLst/>
          </a:prstGeom>
        </p:spPr>
        <p:txBody>
          <a:bodyPr lIns="0" tIns="0" rIns="0" bIns="0" rtlCol="0" anchor="t">
            <a:spAutoFit/>
          </a:bodyPr>
          <a:lstStyle/>
          <a:p>
            <a:pPr marL="577538" lvl="1" indent="-288769">
              <a:lnSpc>
                <a:spcPts val="3745"/>
              </a:lnSpc>
              <a:buFont typeface="Arial"/>
              <a:buChar char="•"/>
            </a:pPr>
            <a:r>
              <a:rPr lang="en-US" sz="2675" dirty="0" err="1">
                <a:solidFill>
                  <a:srgbClr val="303030"/>
                </a:solidFill>
                <a:latin typeface="標楷體" panose="03000509000000000000" pitchFamily="65" charset="-120"/>
                <a:ea typeface="標楷體" panose="03000509000000000000" pitchFamily="65" charset="-120"/>
              </a:rPr>
              <a:t>現有圖像設計偏重美感，忽略了傳達深層親子關係的潛力，失去與目標受眾產生情感共鳴的機會</a:t>
            </a:r>
            <a:endParaRPr lang="en-US" sz="2675" dirty="0">
              <a:solidFill>
                <a:srgbClr val="303030"/>
              </a:solidFill>
              <a:latin typeface="標楷體" panose="03000509000000000000" pitchFamily="65" charset="-120"/>
              <a:ea typeface="標楷體" panose="03000509000000000000" pitchFamily="65"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2">
            <a:extLst>
              <a:ext uri="{FF2B5EF4-FFF2-40B4-BE49-F238E27FC236}">
                <a16:creationId xmlns:a16="http://schemas.microsoft.com/office/drawing/2014/main" id="{8377F957-FF07-F1C5-5096-6F9A7611C0DF}"/>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01.Introduction</a:t>
            </a:r>
          </a:p>
        </p:txBody>
      </p:sp>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3</a:t>
            </a:r>
            <a:endParaRPr lang="en-US" sz="1599" spc="79" dirty="0">
              <a:solidFill>
                <a:srgbClr val="565341"/>
              </a:solidFill>
              <a:latin typeface="TT Norms"/>
            </a:endParaRPr>
          </a:p>
        </p:txBody>
      </p:sp>
      <p:sp>
        <p:nvSpPr>
          <p:cNvPr id="5" name="TextBox 5"/>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dirty="0">
                <a:solidFill>
                  <a:srgbClr val="B8B79C"/>
                </a:solidFill>
                <a:latin typeface="Linux Biolinum Bold"/>
              </a:rPr>
              <a:t>02.Literature review</a:t>
            </a:r>
          </a:p>
        </p:txBody>
      </p:sp>
      <p:sp>
        <p:nvSpPr>
          <p:cNvPr id="6" name="TextBox 6"/>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7" name="TextBox 7"/>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8" name="TextBox 8"/>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9" name="TextBox 9"/>
          <p:cNvSpPr txBox="1"/>
          <p:nvPr/>
        </p:nvSpPr>
        <p:spPr>
          <a:xfrm>
            <a:off x="1135838" y="1445415"/>
            <a:ext cx="6484162" cy="759823"/>
          </a:xfrm>
          <a:prstGeom prst="rect">
            <a:avLst/>
          </a:prstGeom>
        </p:spPr>
        <p:txBody>
          <a:bodyPr wrap="square" lIns="0" tIns="0" rIns="0" bIns="0" rtlCol="0" anchor="t">
            <a:spAutoFit/>
          </a:bodyPr>
          <a:lstStyle/>
          <a:p>
            <a:pPr>
              <a:lnSpc>
                <a:spcPts val="6860"/>
              </a:lnSpc>
            </a:pPr>
            <a:r>
              <a:rPr lang="en-US" altLang="zh-TW" sz="3200" b="1" dirty="0">
                <a:latin typeface="Times New Roman" panose="02020603050405020304" pitchFamily="18" charset="0"/>
                <a:ea typeface="標楷體" panose="03000509000000000000" pitchFamily="65" charset="-120"/>
              </a:rPr>
              <a:t>Research Objectives and Value</a:t>
            </a:r>
            <a:endParaRPr lang="en-US" sz="3200" b="1" dirty="0">
              <a:latin typeface="Times New Roman" panose="02020603050405020304" pitchFamily="18" charset="0"/>
              <a:ea typeface="標楷體" panose="03000509000000000000" pitchFamily="65" charset="-120"/>
            </a:endParaRPr>
          </a:p>
        </p:txBody>
      </p:sp>
      <p:graphicFrame>
        <p:nvGraphicFramePr>
          <p:cNvPr id="18" name="表格 17">
            <a:extLst>
              <a:ext uri="{FF2B5EF4-FFF2-40B4-BE49-F238E27FC236}">
                <a16:creationId xmlns:a16="http://schemas.microsoft.com/office/drawing/2014/main" id="{0A7CDA8C-B6F8-D103-041E-13B5555B111F}"/>
              </a:ext>
            </a:extLst>
          </p:cNvPr>
          <p:cNvGraphicFramePr>
            <a:graphicFrameLocks noGrp="1"/>
          </p:cNvGraphicFramePr>
          <p:nvPr>
            <p:extLst>
              <p:ext uri="{D42A27DB-BD31-4B8C-83A1-F6EECF244321}">
                <p14:modId xmlns:p14="http://schemas.microsoft.com/office/powerpoint/2010/main" val="813884954"/>
              </p:ext>
            </p:extLst>
          </p:nvPr>
        </p:nvGraphicFramePr>
        <p:xfrm>
          <a:off x="2057400" y="2836694"/>
          <a:ext cx="13325985" cy="6019800"/>
        </p:xfrm>
        <a:graphic>
          <a:graphicData uri="http://schemas.openxmlformats.org/drawingml/2006/table">
            <a:tbl>
              <a:tblPr firstRow="1" bandRow="1">
                <a:tableStyleId>{2D5ABB26-0587-4C30-8999-92F81FD0307C}</a:tableStyleId>
              </a:tblPr>
              <a:tblGrid>
                <a:gridCol w="1989044">
                  <a:extLst>
                    <a:ext uri="{9D8B030D-6E8A-4147-A177-3AD203B41FA5}">
                      <a16:colId xmlns:a16="http://schemas.microsoft.com/office/drawing/2014/main" val="2792968303"/>
                    </a:ext>
                  </a:extLst>
                </a:gridCol>
                <a:gridCol w="11336941">
                  <a:extLst>
                    <a:ext uri="{9D8B030D-6E8A-4147-A177-3AD203B41FA5}">
                      <a16:colId xmlns:a16="http://schemas.microsoft.com/office/drawing/2014/main" val="417426659"/>
                    </a:ext>
                  </a:extLst>
                </a:gridCol>
              </a:tblGrid>
              <a:tr h="1504950">
                <a:tc>
                  <a:txBody>
                    <a:bodyPr/>
                    <a:lstStyle/>
                    <a:p>
                      <a:pPr algn="ctr"/>
                      <a:r>
                        <a:rPr lang="zh-TW" altLang="en-US" sz="2800" dirty="0">
                          <a:latin typeface="標楷體" panose="03000509000000000000" pitchFamily="65" charset="-120"/>
                          <a:ea typeface="標楷體" panose="03000509000000000000" pitchFamily="65" charset="-120"/>
                        </a:rPr>
                        <a:t>目標</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altLang="zh-TW" sz="2800" dirty="0" err="1">
                          <a:solidFill>
                            <a:srgbClr val="000000"/>
                          </a:solidFill>
                          <a:latin typeface="標楷體" panose="03000509000000000000" pitchFamily="65" charset="-120"/>
                          <a:ea typeface="標楷體" panose="03000509000000000000" pitchFamily="65" charset="-120"/>
                        </a:rPr>
                        <a:t>針對母嬰行業開發機器學習為基礎的圖像分析推薦系統</a:t>
                      </a:r>
                      <a:r>
                        <a:rPr lang="en-US" altLang="zh-TW" sz="2800" dirty="0">
                          <a:solidFill>
                            <a:srgbClr val="000000"/>
                          </a:solidFill>
                          <a:latin typeface="標楷體" panose="03000509000000000000" pitchFamily="65" charset="-120"/>
                          <a:ea typeface="標楷體" panose="03000509000000000000" pitchFamily="65" charset="-120"/>
                        </a:rPr>
                        <a:t>(IDARS)，</a:t>
                      </a:r>
                      <a:r>
                        <a:rPr lang="en-US" altLang="zh-TW" sz="2800" dirty="0" err="1">
                          <a:solidFill>
                            <a:srgbClr val="000000"/>
                          </a:solidFill>
                          <a:latin typeface="標楷體" panose="03000509000000000000" pitchFamily="65" charset="-120"/>
                          <a:ea typeface="標楷體" panose="03000509000000000000" pitchFamily="65" charset="-120"/>
                        </a:rPr>
                        <a:t>提升社群媒體上的產品吸引力</a:t>
                      </a:r>
                      <a:endParaRPr lang="zh-TW" altLang="en-US" sz="2800" dirty="0">
                        <a:latin typeface="標楷體" panose="03000509000000000000" pitchFamily="65" charset="-120"/>
                        <a:ea typeface="標楷體" panose="03000509000000000000" pitchFamily="65" charset="-12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6825660"/>
                  </a:ext>
                </a:extLst>
              </a:tr>
              <a:tr h="1504950">
                <a:tc>
                  <a:txBody>
                    <a:bodyPr/>
                    <a:lstStyle/>
                    <a:p>
                      <a:pPr algn="ctr"/>
                      <a:r>
                        <a:rPr lang="zh-TW" altLang="en-US" sz="2800" dirty="0">
                          <a:latin typeface="標楷體" panose="03000509000000000000" pitchFamily="65" charset="-120"/>
                          <a:ea typeface="標楷體" panose="03000509000000000000" pitchFamily="65" charset="-120"/>
                        </a:rPr>
                        <a:t>問題</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altLang="zh-TW" sz="2800" dirty="0" err="1">
                          <a:solidFill>
                            <a:srgbClr val="000000"/>
                          </a:solidFill>
                          <a:latin typeface="標楷體" panose="03000509000000000000" pitchFamily="65" charset="-120"/>
                          <a:ea typeface="標楷體" panose="03000509000000000000" pitchFamily="65" charset="-120"/>
                        </a:rPr>
                        <a:t>如何利用AI圖像識別解讀視覺內容，找出與現代父母共鳴的模式</a:t>
                      </a:r>
                      <a:endParaRPr lang="zh-TW" altLang="en-US" sz="2800" dirty="0">
                        <a:latin typeface="標楷體" panose="03000509000000000000" pitchFamily="65" charset="-120"/>
                        <a:ea typeface="標楷體" panose="03000509000000000000" pitchFamily="65" charset="-12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5032811"/>
                  </a:ext>
                </a:extLst>
              </a:tr>
              <a:tr h="1504950">
                <a:tc rowSpan="2">
                  <a:txBody>
                    <a:bodyPr/>
                    <a:lstStyle/>
                    <a:p>
                      <a:pPr algn="ctr"/>
                      <a:r>
                        <a:rPr lang="zh-TW" altLang="en-US" sz="2800" dirty="0">
                          <a:latin typeface="標楷體" panose="03000509000000000000" pitchFamily="65" charset="-120"/>
                          <a:ea typeface="標楷體" panose="03000509000000000000" pitchFamily="65" charset="-120"/>
                        </a:rPr>
                        <a:t>價值</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u="none" strike="noStrike" dirty="0" err="1">
                          <a:solidFill>
                            <a:srgbClr val="000000"/>
                          </a:solidFill>
                          <a:latin typeface="標楷體" panose="03000509000000000000" pitchFamily="65" charset="-120"/>
                          <a:ea typeface="標楷體" panose="03000509000000000000" pitchFamily="65" charset="-120"/>
                        </a:rPr>
                        <a:t>學術面：本研究擴展了圖像分析在社交媒體行銷領域的應用，並提出了一種新的</a:t>
                      </a:r>
                      <a:r>
                        <a:rPr lang="en-US" altLang="zh-TW" sz="2800" u="none" strike="noStrike" dirty="0" err="1">
                          <a:solidFill>
                            <a:srgbClr val="C00000"/>
                          </a:solidFill>
                          <a:latin typeface="標楷體" panose="03000509000000000000" pitchFamily="65" charset="-120"/>
                          <a:ea typeface="標楷體" panose="03000509000000000000" pitchFamily="65" charset="-120"/>
                        </a:rPr>
                        <a:t>量化圖像設計效果的方法</a:t>
                      </a:r>
                      <a:endParaRPr lang="en-US" altLang="zh-TW" sz="2800" u="none" strike="noStrike" dirty="0">
                        <a:solidFill>
                          <a:srgbClr val="C00000"/>
                        </a:solidFill>
                        <a:latin typeface="標楷體" panose="03000509000000000000" pitchFamily="65" charset="-120"/>
                        <a:ea typeface="標楷體" panose="03000509000000000000" pitchFamily="65" charset="-12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55514641"/>
                  </a:ext>
                </a:extLst>
              </a:tr>
              <a:tr h="1504950">
                <a:tc vMerge="1">
                  <a:txBody>
                    <a:bodyPr/>
                    <a:lstStyle/>
                    <a:p>
                      <a:endParaRPr lang="zh-TW" altLang="en-US" sz="2600"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u="none" strike="noStrike" dirty="0" err="1">
                          <a:solidFill>
                            <a:srgbClr val="000000"/>
                          </a:solidFill>
                          <a:latin typeface="標楷體" panose="03000509000000000000" pitchFamily="65" charset="-120"/>
                          <a:ea typeface="標楷體" panose="03000509000000000000" pitchFamily="65" charset="-120"/>
                        </a:rPr>
                        <a:t>實務面：為電商在母嬰</a:t>
                      </a:r>
                      <a:r>
                        <a:rPr lang="zh-TW" altLang="en-US" sz="2800" u="none" strike="noStrike" dirty="0">
                          <a:solidFill>
                            <a:srgbClr val="000000"/>
                          </a:solidFill>
                          <a:latin typeface="標楷體" panose="03000509000000000000" pitchFamily="65" charset="-120"/>
                          <a:ea typeface="標楷體" panose="03000509000000000000" pitchFamily="65" charset="-120"/>
                        </a:rPr>
                        <a:t>產品</a:t>
                      </a:r>
                      <a:r>
                        <a:rPr lang="en-US" altLang="zh-TW" sz="2800" u="none" strike="noStrike" dirty="0" err="1">
                          <a:solidFill>
                            <a:srgbClr val="000000"/>
                          </a:solidFill>
                          <a:latin typeface="標楷體" panose="03000509000000000000" pitchFamily="65" charset="-120"/>
                          <a:ea typeface="標楷體" panose="03000509000000000000" pitchFamily="65" charset="-120"/>
                        </a:rPr>
                        <a:t>行銷</a:t>
                      </a:r>
                      <a:r>
                        <a:rPr lang="en-US" altLang="zh-TW" sz="2800" u="none" strike="noStrike" dirty="0" err="1">
                          <a:solidFill>
                            <a:srgbClr val="C00000"/>
                          </a:solidFill>
                          <a:latin typeface="標楷體" panose="03000509000000000000" pitchFamily="65" charset="-120"/>
                          <a:ea typeface="標楷體" panose="03000509000000000000" pitchFamily="65" charset="-120"/>
                        </a:rPr>
                        <a:t>提供數據導向的圖像設計指南</a:t>
                      </a:r>
                      <a:r>
                        <a:rPr lang="en-US" altLang="zh-TW" sz="2800" u="none" strike="noStrike" dirty="0" err="1">
                          <a:solidFill>
                            <a:srgbClr val="000000"/>
                          </a:solidFill>
                          <a:latin typeface="標楷體" panose="03000509000000000000" pitchFamily="65" charset="-120"/>
                          <a:ea typeface="標楷體" panose="03000509000000000000" pitchFamily="65" charset="-120"/>
                        </a:rPr>
                        <a:t>，幫助提升用戶參與度以激發客戶對品牌之忠誠度</a:t>
                      </a:r>
                      <a:endParaRPr lang="en-US" altLang="zh-TW" sz="2800" u="none" strike="noStrike" dirty="0">
                        <a:solidFill>
                          <a:srgbClr val="000000"/>
                        </a:solidFill>
                        <a:latin typeface="標楷體" panose="03000509000000000000" pitchFamily="65" charset="-120"/>
                        <a:ea typeface="標楷體" panose="03000509000000000000" pitchFamily="65" charset="-12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88891995"/>
                  </a:ext>
                </a:extLst>
              </a:tr>
            </a:tbl>
          </a:graphicData>
        </a:graphic>
      </p:graphicFrame>
      <p:sp>
        <p:nvSpPr>
          <p:cNvPr id="19" name="Freeform 12">
            <a:extLst>
              <a:ext uri="{FF2B5EF4-FFF2-40B4-BE49-F238E27FC236}">
                <a16:creationId xmlns:a16="http://schemas.microsoft.com/office/drawing/2014/main" id="{3CEE47EB-0608-FA88-5381-4545BCB0952D}"/>
              </a:ext>
            </a:extLst>
          </p:cNvPr>
          <p:cNvSpPr/>
          <p:nvPr/>
        </p:nvSpPr>
        <p:spPr>
          <a:xfrm>
            <a:off x="2438400" y="3517667"/>
            <a:ext cx="178033" cy="178033"/>
          </a:xfrm>
          <a:custGeom>
            <a:avLst/>
            <a:gdLst/>
            <a:ahLst/>
            <a:cxnLst/>
            <a:rect l="l" t="t" r="r" b="b"/>
            <a:pathLst>
              <a:path w="178033" h="178033">
                <a:moveTo>
                  <a:pt x="0" y="0"/>
                </a:moveTo>
                <a:lnTo>
                  <a:pt x="178034" y="0"/>
                </a:lnTo>
                <a:lnTo>
                  <a:pt x="178034" y="178034"/>
                </a:lnTo>
                <a:lnTo>
                  <a:pt x="0" y="178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12">
            <a:extLst>
              <a:ext uri="{FF2B5EF4-FFF2-40B4-BE49-F238E27FC236}">
                <a16:creationId xmlns:a16="http://schemas.microsoft.com/office/drawing/2014/main" id="{D86BCAFB-3EFE-D63F-31B3-5E8EAABAA128}"/>
              </a:ext>
            </a:extLst>
          </p:cNvPr>
          <p:cNvSpPr/>
          <p:nvPr/>
        </p:nvSpPr>
        <p:spPr>
          <a:xfrm>
            <a:off x="2438400" y="5054483"/>
            <a:ext cx="178033" cy="178033"/>
          </a:xfrm>
          <a:custGeom>
            <a:avLst/>
            <a:gdLst/>
            <a:ahLst/>
            <a:cxnLst/>
            <a:rect l="l" t="t" r="r" b="b"/>
            <a:pathLst>
              <a:path w="178033" h="178033">
                <a:moveTo>
                  <a:pt x="0" y="0"/>
                </a:moveTo>
                <a:lnTo>
                  <a:pt x="178034" y="0"/>
                </a:lnTo>
                <a:lnTo>
                  <a:pt x="178034" y="178034"/>
                </a:lnTo>
                <a:lnTo>
                  <a:pt x="0" y="178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12">
            <a:extLst>
              <a:ext uri="{FF2B5EF4-FFF2-40B4-BE49-F238E27FC236}">
                <a16:creationId xmlns:a16="http://schemas.microsoft.com/office/drawing/2014/main" id="{F4152071-B4DA-0BBE-414A-07074C322F3B}"/>
              </a:ext>
            </a:extLst>
          </p:cNvPr>
          <p:cNvSpPr/>
          <p:nvPr/>
        </p:nvSpPr>
        <p:spPr>
          <a:xfrm>
            <a:off x="2438400" y="7277100"/>
            <a:ext cx="178033" cy="178033"/>
          </a:xfrm>
          <a:custGeom>
            <a:avLst/>
            <a:gdLst/>
            <a:ahLst/>
            <a:cxnLst/>
            <a:rect l="l" t="t" r="r" b="b"/>
            <a:pathLst>
              <a:path w="178033" h="178033">
                <a:moveTo>
                  <a:pt x="0" y="0"/>
                </a:moveTo>
                <a:lnTo>
                  <a:pt x="178034" y="0"/>
                </a:lnTo>
                <a:lnTo>
                  <a:pt x="178034" y="178034"/>
                </a:lnTo>
                <a:lnTo>
                  <a:pt x="0" y="178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16844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12">
            <a:extLst>
              <a:ext uri="{FF2B5EF4-FFF2-40B4-BE49-F238E27FC236}">
                <a16:creationId xmlns:a16="http://schemas.microsoft.com/office/drawing/2014/main" id="{ACDEC814-C8D1-A152-40AD-C3D4CB79A61B}"/>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4</a:t>
            </a:r>
            <a:r>
              <a:rPr lang="en-US" sz="1599" spc="79" dirty="0">
                <a:solidFill>
                  <a:srgbClr val="565341"/>
                </a:solidFill>
                <a:latin typeface="TT Norms"/>
              </a:rPr>
              <a:t>0</a:t>
            </a: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1" name="文字方塊 10">
            <a:extLst>
              <a:ext uri="{FF2B5EF4-FFF2-40B4-BE49-F238E27FC236}">
                <a16:creationId xmlns:a16="http://schemas.microsoft.com/office/drawing/2014/main" id="{3ECF0DDF-2A4D-42C1-C420-4CFD89FB916F}"/>
              </a:ext>
            </a:extLst>
          </p:cNvPr>
          <p:cNvSpPr txBox="1"/>
          <p:nvPr/>
        </p:nvSpPr>
        <p:spPr>
          <a:xfrm>
            <a:off x="914400" y="1278585"/>
            <a:ext cx="14173200" cy="584775"/>
          </a:xfrm>
          <a:prstGeom prst="rect">
            <a:avLst/>
          </a:prstGeom>
          <a:noFill/>
        </p:spPr>
        <p:txBody>
          <a:bodyPr wrap="square">
            <a:spAutoFit/>
          </a:bodyPr>
          <a:lstStyle/>
          <a:p>
            <a:pPr>
              <a:defRPr/>
            </a:pPr>
            <a:r>
              <a:rPr lang="en-US" altLang="zh-TW" sz="3200" kern="1200" dirty="0" err="1">
                <a:solidFill>
                  <a:srgbClr val="000000"/>
                </a:solidFill>
                <a:latin typeface="標楷體" panose="03000509000000000000" pitchFamily="65" charset="-120"/>
                <a:ea typeface="標楷體" panose="03000509000000000000" pitchFamily="65" charset="-120"/>
                <a:cs typeface="+mn-cs"/>
              </a:rPr>
              <a:t>影像特徵對提升社群媒體平台的用戶參與度</a:t>
            </a:r>
            <a:r>
              <a:rPr lang="zh-TW" altLang="en-US" sz="3200" kern="1200" dirty="0">
                <a:solidFill>
                  <a:srgbClr val="000000"/>
                </a:solidFill>
                <a:latin typeface="標楷體" panose="03000509000000000000" pitchFamily="65" charset="-120"/>
                <a:ea typeface="標楷體" panose="03000509000000000000" pitchFamily="65" charset="-120"/>
                <a:cs typeface="+mn-cs"/>
              </a:rPr>
              <a:t>極為</a:t>
            </a:r>
            <a:r>
              <a:rPr lang="en-US" altLang="zh-TW" sz="3200" kern="1200" dirty="0" err="1">
                <a:solidFill>
                  <a:srgbClr val="000000"/>
                </a:solidFill>
                <a:latin typeface="標楷體" panose="03000509000000000000" pitchFamily="65" charset="-120"/>
                <a:ea typeface="標楷體" panose="03000509000000000000" pitchFamily="65" charset="-120"/>
                <a:cs typeface="+mn-cs"/>
              </a:rPr>
              <a:t>重要</a:t>
            </a:r>
            <a:r>
              <a:rPr lang="en-US" altLang="zh-TW" sz="3200" kern="1200" dirty="0">
                <a:solidFill>
                  <a:srgbClr val="000000"/>
                </a:solidFill>
                <a:latin typeface="標楷體" panose="03000509000000000000" pitchFamily="65" charset="-120"/>
                <a:ea typeface="標楷體" panose="03000509000000000000" pitchFamily="65" charset="-120"/>
                <a:cs typeface="+mn-cs"/>
              </a:rPr>
              <a:t>。(</a:t>
            </a:r>
            <a:r>
              <a:rPr lang="en-US" altLang="zh-TW" sz="3200" kern="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Matz et al., 2019</a:t>
            </a:r>
            <a:r>
              <a:rPr lang="en-US" altLang="zh-TW" sz="3200" kern="1200" dirty="0">
                <a:solidFill>
                  <a:srgbClr val="000000"/>
                </a:solidFill>
                <a:latin typeface="標楷體" panose="03000509000000000000" pitchFamily="65" charset="-120"/>
                <a:ea typeface="標楷體" panose="03000509000000000000" pitchFamily="65" charset="-120"/>
                <a:cs typeface="+mn-cs"/>
              </a:rPr>
              <a:t>)</a:t>
            </a:r>
          </a:p>
        </p:txBody>
      </p:sp>
      <p:grpSp>
        <p:nvGrpSpPr>
          <p:cNvPr id="12" name="Group 3"/>
          <p:cNvGrpSpPr/>
          <p:nvPr/>
        </p:nvGrpSpPr>
        <p:grpSpPr>
          <a:xfrm>
            <a:off x="1636041" y="2224732"/>
            <a:ext cx="4340001" cy="7746626"/>
            <a:chOff x="0" y="0"/>
            <a:chExt cx="1584030" cy="2827394"/>
          </a:xfrm>
        </p:grpSpPr>
        <p:sp>
          <p:nvSpPr>
            <p:cNvPr id="13" name="Freeform 4"/>
            <p:cNvSpPr/>
            <p:nvPr/>
          </p:nvSpPr>
          <p:spPr>
            <a:xfrm>
              <a:off x="0" y="0"/>
              <a:ext cx="1584030" cy="2827394"/>
            </a:xfrm>
            <a:custGeom>
              <a:avLst/>
              <a:gdLst/>
              <a:ahLst/>
              <a:cxnLst/>
              <a:rect l="l" t="t" r="r" b="b"/>
              <a:pathLst>
                <a:path w="1584030" h="2827394">
                  <a:moveTo>
                    <a:pt x="14271" y="0"/>
                  </a:moveTo>
                  <a:lnTo>
                    <a:pt x="1569760" y="0"/>
                  </a:lnTo>
                  <a:cubicBezTo>
                    <a:pt x="1577641" y="0"/>
                    <a:pt x="1584030" y="6389"/>
                    <a:pt x="1584030" y="14271"/>
                  </a:cubicBezTo>
                  <a:lnTo>
                    <a:pt x="1584030" y="2813123"/>
                  </a:lnTo>
                  <a:cubicBezTo>
                    <a:pt x="1584030" y="2816908"/>
                    <a:pt x="1582527" y="2820538"/>
                    <a:pt x="1579851" y="2823214"/>
                  </a:cubicBezTo>
                  <a:cubicBezTo>
                    <a:pt x="1577174" y="2825890"/>
                    <a:pt x="1573544" y="2827394"/>
                    <a:pt x="1569760" y="2827394"/>
                  </a:cubicBezTo>
                  <a:lnTo>
                    <a:pt x="14271" y="2827394"/>
                  </a:lnTo>
                  <a:cubicBezTo>
                    <a:pt x="6389" y="2827394"/>
                    <a:pt x="0" y="2821005"/>
                    <a:pt x="0" y="2813123"/>
                  </a:cubicBezTo>
                  <a:lnTo>
                    <a:pt x="0" y="14271"/>
                  </a:lnTo>
                  <a:cubicBezTo>
                    <a:pt x="0" y="6389"/>
                    <a:pt x="6389" y="0"/>
                    <a:pt x="14271" y="0"/>
                  </a:cubicBezTo>
                  <a:close/>
                </a:path>
              </a:pathLst>
            </a:custGeom>
            <a:solidFill>
              <a:srgbClr val="303030"/>
            </a:solidFill>
          </p:spPr>
        </p:sp>
        <p:sp>
          <p:nvSpPr>
            <p:cNvPr id="14" name="TextBox 5"/>
            <p:cNvSpPr txBox="1"/>
            <p:nvPr/>
          </p:nvSpPr>
          <p:spPr>
            <a:xfrm>
              <a:off x="0" y="-19050"/>
              <a:ext cx="1584030" cy="2846444"/>
            </a:xfrm>
            <a:prstGeom prst="rect">
              <a:avLst/>
            </a:prstGeom>
          </p:spPr>
          <p:txBody>
            <a:bodyPr lIns="50800" tIns="50800" rIns="50800" bIns="50800" rtlCol="0" anchor="ctr"/>
            <a:lstStyle/>
            <a:p>
              <a:pPr algn="ctr">
                <a:lnSpc>
                  <a:spcPts val="2859"/>
                </a:lnSpc>
              </a:pPr>
              <a:endParaRPr/>
            </a:p>
          </p:txBody>
        </p:sp>
      </p:grpSp>
      <p:sp>
        <p:nvSpPr>
          <p:cNvPr id="15" name="Freeform 6"/>
          <p:cNvSpPr/>
          <p:nvPr/>
        </p:nvSpPr>
        <p:spPr>
          <a:xfrm>
            <a:off x="2226464" y="3625376"/>
            <a:ext cx="3119467" cy="3119467"/>
          </a:xfrm>
          <a:custGeom>
            <a:avLst/>
            <a:gdLst/>
            <a:ahLst/>
            <a:cxnLst/>
            <a:rect l="l" t="t" r="r" b="b"/>
            <a:pathLst>
              <a:path w="3119467" h="3119467">
                <a:moveTo>
                  <a:pt x="0" y="0"/>
                </a:moveTo>
                <a:lnTo>
                  <a:pt x="3119467" y="0"/>
                </a:lnTo>
                <a:lnTo>
                  <a:pt x="3119467" y="3119467"/>
                </a:lnTo>
                <a:lnTo>
                  <a:pt x="0" y="31194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7"/>
          <p:cNvGrpSpPr/>
          <p:nvPr/>
        </p:nvGrpSpPr>
        <p:grpSpPr>
          <a:xfrm>
            <a:off x="6537954" y="2224732"/>
            <a:ext cx="4843266" cy="7746626"/>
            <a:chOff x="0" y="0"/>
            <a:chExt cx="1767714" cy="2827394"/>
          </a:xfrm>
        </p:grpSpPr>
        <p:sp>
          <p:nvSpPr>
            <p:cNvPr id="17" name="Freeform 8"/>
            <p:cNvSpPr/>
            <p:nvPr/>
          </p:nvSpPr>
          <p:spPr>
            <a:xfrm>
              <a:off x="0" y="0"/>
              <a:ext cx="1767714" cy="2827394"/>
            </a:xfrm>
            <a:custGeom>
              <a:avLst/>
              <a:gdLst/>
              <a:ahLst/>
              <a:cxnLst/>
              <a:rect l="l" t="t" r="r" b="b"/>
              <a:pathLst>
                <a:path w="1767714" h="2827394">
                  <a:moveTo>
                    <a:pt x="12788" y="0"/>
                  </a:moveTo>
                  <a:lnTo>
                    <a:pt x="1754926" y="0"/>
                  </a:lnTo>
                  <a:cubicBezTo>
                    <a:pt x="1758318" y="0"/>
                    <a:pt x="1761571" y="1347"/>
                    <a:pt x="1763969" y="3745"/>
                  </a:cubicBezTo>
                  <a:cubicBezTo>
                    <a:pt x="1766367" y="6144"/>
                    <a:pt x="1767714" y="9396"/>
                    <a:pt x="1767714" y="12788"/>
                  </a:cubicBezTo>
                  <a:lnTo>
                    <a:pt x="1767714" y="2814606"/>
                  </a:lnTo>
                  <a:cubicBezTo>
                    <a:pt x="1767714" y="2817998"/>
                    <a:pt x="1766367" y="2821250"/>
                    <a:pt x="1763969" y="2823648"/>
                  </a:cubicBezTo>
                  <a:cubicBezTo>
                    <a:pt x="1761571" y="2826047"/>
                    <a:pt x="1758318" y="2827394"/>
                    <a:pt x="1754926" y="2827394"/>
                  </a:cubicBezTo>
                  <a:lnTo>
                    <a:pt x="12788" y="2827394"/>
                  </a:lnTo>
                  <a:cubicBezTo>
                    <a:pt x="9396" y="2827394"/>
                    <a:pt x="6144" y="2826047"/>
                    <a:pt x="3745" y="2823648"/>
                  </a:cubicBezTo>
                  <a:cubicBezTo>
                    <a:pt x="1347" y="2821250"/>
                    <a:pt x="0" y="2817998"/>
                    <a:pt x="0" y="2814606"/>
                  </a:cubicBezTo>
                  <a:lnTo>
                    <a:pt x="0" y="12788"/>
                  </a:lnTo>
                  <a:cubicBezTo>
                    <a:pt x="0" y="9396"/>
                    <a:pt x="1347" y="6144"/>
                    <a:pt x="3745" y="3745"/>
                  </a:cubicBezTo>
                  <a:cubicBezTo>
                    <a:pt x="6144" y="1347"/>
                    <a:pt x="9396" y="0"/>
                    <a:pt x="12788" y="0"/>
                  </a:cubicBezTo>
                  <a:close/>
                </a:path>
              </a:pathLst>
            </a:custGeom>
            <a:solidFill>
              <a:srgbClr val="303030"/>
            </a:solidFill>
          </p:spPr>
        </p:sp>
        <p:sp>
          <p:nvSpPr>
            <p:cNvPr id="18" name="TextBox 9"/>
            <p:cNvSpPr txBox="1"/>
            <p:nvPr/>
          </p:nvSpPr>
          <p:spPr>
            <a:xfrm>
              <a:off x="0" y="-19050"/>
              <a:ext cx="1767714" cy="2846444"/>
            </a:xfrm>
            <a:prstGeom prst="rect">
              <a:avLst/>
            </a:prstGeom>
          </p:spPr>
          <p:txBody>
            <a:bodyPr lIns="50800" tIns="50800" rIns="50800" bIns="50800" rtlCol="0" anchor="ctr"/>
            <a:lstStyle/>
            <a:p>
              <a:pPr algn="ctr">
                <a:lnSpc>
                  <a:spcPts val="2859"/>
                </a:lnSpc>
              </a:pPr>
              <a:endParaRPr/>
            </a:p>
          </p:txBody>
        </p:sp>
      </p:grpSp>
      <p:grpSp>
        <p:nvGrpSpPr>
          <p:cNvPr id="19" name="Group 10"/>
          <p:cNvGrpSpPr/>
          <p:nvPr/>
        </p:nvGrpSpPr>
        <p:grpSpPr>
          <a:xfrm>
            <a:off x="7321847" y="3625376"/>
            <a:ext cx="3146584" cy="3119467"/>
            <a:chOff x="0" y="0"/>
            <a:chExt cx="4195445" cy="4159289"/>
          </a:xfrm>
        </p:grpSpPr>
        <p:sp>
          <p:nvSpPr>
            <p:cNvPr id="20" name="Freeform 11"/>
            <p:cNvSpPr/>
            <p:nvPr/>
          </p:nvSpPr>
          <p:spPr>
            <a:xfrm>
              <a:off x="0" y="0"/>
              <a:ext cx="2071198" cy="2071198"/>
            </a:xfrm>
            <a:custGeom>
              <a:avLst/>
              <a:gdLst/>
              <a:ahLst/>
              <a:cxnLst/>
              <a:rect l="l" t="t" r="r" b="b"/>
              <a:pathLst>
                <a:path w="2071198" h="2071198">
                  <a:moveTo>
                    <a:pt x="0" y="0"/>
                  </a:moveTo>
                  <a:lnTo>
                    <a:pt x="2071198" y="0"/>
                  </a:lnTo>
                  <a:lnTo>
                    <a:pt x="2071198" y="2071198"/>
                  </a:lnTo>
                  <a:lnTo>
                    <a:pt x="0" y="2071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12"/>
            <p:cNvSpPr/>
            <p:nvPr/>
          </p:nvSpPr>
          <p:spPr>
            <a:xfrm>
              <a:off x="2143375" y="19129"/>
              <a:ext cx="2052070" cy="2052070"/>
            </a:xfrm>
            <a:custGeom>
              <a:avLst/>
              <a:gdLst/>
              <a:ahLst/>
              <a:cxnLst/>
              <a:rect l="l" t="t" r="r" b="b"/>
              <a:pathLst>
                <a:path w="2052070" h="2052070">
                  <a:moveTo>
                    <a:pt x="0" y="0"/>
                  </a:moveTo>
                  <a:lnTo>
                    <a:pt x="2052070" y="0"/>
                  </a:lnTo>
                  <a:lnTo>
                    <a:pt x="2052070" y="2052069"/>
                  </a:lnTo>
                  <a:lnTo>
                    <a:pt x="0" y="2052069"/>
                  </a:lnTo>
                  <a:lnTo>
                    <a:pt x="0" y="0"/>
                  </a:lnTo>
                  <a:close/>
                </a:path>
              </a:pathLst>
            </a:custGeom>
            <a:blipFill>
              <a:blip r:embed="rId9"/>
              <a:stretch>
                <a:fillRect/>
              </a:stretch>
            </a:blipFill>
          </p:spPr>
        </p:sp>
        <p:sp>
          <p:nvSpPr>
            <p:cNvPr id="22" name="Freeform 13"/>
            <p:cNvSpPr/>
            <p:nvPr/>
          </p:nvSpPr>
          <p:spPr>
            <a:xfrm>
              <a:off x="22249" y="2167648"/>
              <a:ext cx="2075473" cy="1931647"/>
            </a:xfrm>
            <a:custGeom>
              <a:avLst/>
              <a:gdLst/>
              <a:ahLst/>
              <a:cxnLst/>
              <a:rect l="l" t="t" r="r" b="b"/>
              <a:pathLst>
                <a:path w="2075473" h="1931647">
                  <a:moveTo>
                    <a:pt x="0" y="0"/>
                  </a:moveTo>
                  <a:lnTo>
                    <a:pt x="2075474" y="0"/>
                  </a:lnTo>
                  <a:lnTo>
                    <a:pt x="2075474" y="1931648"/>
                  </a:lnTo>
                  <a:lnTo>
                    <a:pt x="0" y="1931648"/>
                  </a:lnTo>
                  <a:lnTo>
                    <a:pt x="0" y="0"/>
                  </a:lnTo>
                  <a:close/>
                </a:path>
              </a:pathLst>
            </a:custGeom>
            <a:blipFill>
              <a:blip r:embed="rId10"/>
              <a:stretch>
                <a:fillRect t="-3722" b="-3722"/>
              </a:stretch>
            </a:blipFill>
          </p:spPr>
        </p:sp>
        <p:sp>
          <p:nvSpPr>
            <p:cNvPr id="23" name="Freeform 14"/>
            <p:cNvSpPr/>
            <p:nvPr/>
          </p:nvSpPr>
          <p:spPr>
            <a:xfrm>
              <a:off x="2179814" y="2167648"/>
              <a:ext cx="1979193" cy="1991640"/>
            </a:xfrm>
            <a:custGeom>
              <a:avLst/>
              <a:gdLst/>
              <a:ahLst/>
              <a:cxnLst/>
              <a:rect l="l" t="t" r="r" b="b"/>
              <a:pathLst>
                <a:path w="1979193" h="1991640">
                  <a:moveTo>
                    <a:pt x="0" y="0"/>
                  </a:moveTo>
                  <a:lnTo>
                    <a:pt x="1979193" y="0"/>
                  </a:lnTo>
                  <a:lnTo>
                    <a:pt x="1979193" y="1991641"/>
                  </a:lnTo>
                  <a:lnTo>
                    <a:pt x="0" y="19916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24" name="Group 15"/>
          <p:cNvGrpSpPr/>
          <p:nvPr/>
        </p:nvGrpSpPr>
        <p:grpSpPr>
          <a:xfrm>
            <a:off x="11938936" y="2224732"/>
            <a:ext cx="4328083" cy="7746626"/>
            <a:chOff x="0" y="0"/>
            <a:chExt cx="1579681" cy="2827394"/>
          </a:xfrm>
        </p:grpSpPr>
        <p:sp>
          <p:nvSpPr>
            <p:cNvPr id="25" name="Freeform 16"/>
            <p:cNvSpPr/>
            <p:nvPr/>
          </p:nvSpPr>
          <p:spPr>
            <a:xfrm>
              <a:off x="0" y="0"/>
              <a:ext cx="1579681" cy="2827394"/>
            </a:xfrm>
            <a:custGeom>
              <a:avLst/>
              <a:gdLst/>
              <a:ahLst/>
              <a:cxnLst/>
              <a:rect l="l" t="t" r="r" b="b"/>
              <a:pathLst>
                <a:path w="1579681" h="2827394">
                  <a:moveTo>
                    <a:pt x="14310" y="0"/>
                  </a:moveTo>
                  <a:lnTo>
                    <a:pt x="1565370" y="0"/>
                  </a:lnTo>
                  <a:cubicBezTo>
                    <a:pt x="1569166" y="0"/>
                    <a:pt x="1572806" y="1508"/>
                    <a:pt x="1575489" y="4191"/>
                  </a:cubicBezTo>
                  <a:cubicBezTo>
                    <a:pt x="1578173" y="6875"/>
                    <a:pt x="1579681" y="10515"/>
                    <a:pt x="1579681" y="14310"/>
                  </a:cubicBezTo>
                  <a:lnTo>
                    <a:pt x="1579681" y="2813084"/>
                  </a:lnTo>
                  <a:cubicBezTo>
                    <a:pt x="1579681" y="2816879"/>
                    <a:pt x="1578173" y="2820519"/>
                    <a:pt x="1575489" y="2823202"/>
                  </a:cubicBezTo>
                  <a:cubicBezTo>
                    <a:pt x="1572806" y="2825886"/>
                    <a:pt x="1569166" y="2827394"/>
                    <a:pt x="1565370" y="2827394"/>
                  </a:cubicBezTo>
                  <a:lnTo>
                    <a:pt x="14310" y="2827394"/>
                  </a:lnTo>
                  <a:cubicBezTo>
                    <a:pt x="10515" y="2827394"/>
                    <a:pt x="6875" y="2825886"/>
                    <a:pt x="4191" y="2823202"/>
                  </a:cubicBezTo>
                  <a:cubicBezTo>
                    <a:pt x="1508" y="2820519"/>
                    <a:pt x="0" y="2816879"/>
                    <a:pt x="0" y="2813084"/>
                  </a:cubicBezTo>
                  <a:lnTo>
                    <a:pt x="0" y="14310"/>
                  </a:lnTo>
                  <a:cubicBezTo>
                    <a:pt x="0" y="10515"/>
                    <a:pt x="1508" y="6875"/>
                    <a:pt x="4191" y="4191"/>
                  </a:cubicBezTo>
                  <a:cubicBezTo>
                    <a:pt x="6875" y="1508"/>
                    <a:pt x="10515" y="0"/>
                    <a:pt x="14310" y="0"/>
                  </a:cubicBezTo>
                  <a:close/>
                </a:path>
              </a:pathLst>
            </a:custGeom>
            <a:solidFill>
              <a:srgbClr val="303030"/>
            </a:solidFill>
          </p:spPr>
        </p:sp>
        <p:sp>
          <p:nvSpPr>
            <p:cNvPr id="26" name="TextBox 17"/>
            <p:cNvSpPr txBox="1"/>
            <p:nvPr/>
          </p:nvSpPr>
          <p:spPr>
            <a:xfrm>
              <a:off x="0" y="-19050"/>
              <a:ext cx="1579681" cy="2846444"/>
            </a:xfrm>
            <a:prstGeom prst="rect">
              <a:avLst/>
            </a:prstGeom>
          </p:spPr>
          <p:txBody>
            <a:bodyPr lIns="50800" tIns="50800" rIns="50800" bIns="50800" rtlCol="0" anchor="ctr"/>
            <a:lstStyle/>
            <a:p>
              <a:pPr algn="ctr">
                <a:lnSpc>
                  <a:spcPts val="2859"/>
                </a:lnSpc>
              </a:pPr>
              <a:endParaRPr/>
            </a:p>
          </p:txBody>
        </p:sp>
      </p:grpSp>
      <p:sp>
        <p:nvSpPr>
          <p:cNvPr id="27" name="Freeform 18"/>
          <p:cNvSpPr/>
          <p:nvPr/>
        </p:nvSpPr>
        <p:spPr>
          <a:xfrm>
            <a:off x="12295620" y="3918853"/>
            <a:ext cx="3614715" cy="2372157"/>
          </a:xfrm>
          <a:custGeom>
            <a:avLst/>
            <a:gdLst/>
            <a:ahLst/>
            <a:cxnLst/>
            <a:rect l="l" t="t" r="r" b="b"/>
            <a:pathLst>
              <a:path w="3614715" h="2372157">
                <a:moveTo>
                  <a:pt x="0" y="0"/>
                </a:moveTo>
                <a:lnTo>
                  <a:pt x="3614715" y="0"/>
                </a:lnTo>
                <a:lnTo>
                  <a:pt x="3614715" y="2372157"/>
                </a:lnTo>
                <a:lnTo>
                  <a:pt x="0" y="23721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TextBox 25"/>
          <p:cNvSpPr txBox="1"/>
          <p:nvPr/>
        </p:nvSpPr>
        <p:spPr>
          <a:xfrm>
            <a:off x="2210441" y="7234919"/>
            <a:ext cx="3151513" cy="428548"/>
          </a:xfrm>
          <a:prstGeom prst="rect">
            <a:avLst/>
          </a:prstGeom>
        </p:spPr>
        <p:txBody>
          <a:bodyPr lIns="0" tIns="0" rIns="0" bIns="0" rtlCol="0" anchor="t">
            <a:spAutoFit/>
          </a:bodyPr>
          <a:lstStyle/>
          <a:p>
            <a:pPr marL="0" lvl="0" indent="0" algn="ctr">
              <a:lnSpc>
                <a:spcPts val="3359"/>
              </a:lnSpc>
            </a:pPr>
            <a:r>
              <a:rPr lang="en-US" sz="2799" b="1" spc="-139" dirty="0" err="1">
                <a:solidFill>
                  <a:srgbClr val="F0F0F0"/>
                </a:solidFill>
                <a:latin typeface="標楷體" panose="03000509000000000000" pitchFamily="65" charset="-120"/>
                <a:ea typeface="標楷體" panose="03000509000000000000" pitchFamily="65" charset="-120"/>
              </a:rPr>
              <a:t>顏色</a:t>
            </a:r>
            <a:endParaRPr lang="en-US" sz="2799" b="1" spc="-139" dirty="0">
              <a:solidFill>
                <a:srgbClr val="F0F0F0"/>
              </a:solidFill>
              <a:latin typeface="標楷體" panose="03000509000000000000" pitchFamily="65" charset="-120"/>
              <a:ea typeface="標楷體" panose="03000509000000000000" pitchFamily="65" charset="-120"/>
            </a:endParaRPr>
          </a:p>
        </p:txBody>
      </p:sp>
      <p:sp>
        <p:nvSpPr>
          <p:cNvPr id="29" name="TextBox 26"/>
          <p:cNvSpPr txBox="1"/>
          <p:nvPr/>
        </p:nvSpPr>
        <p:spPr>
          <a:xfrm>
            <a:off x="1988479" y="7868651"/>
            <a:ext cx="3575666" cy="1840056"/>
          </a:xfrm>
          <a:prstGeom prst="rect">
            <a:avLst/>
          </a:prstGeom>
        </p:spPr>
        <p:txBody>
          <a:bodyPr lIns="0" tIns="0" rIns="0" bIns="0" rtlCol="0" anchor="t">
            <a:spAutoFit/>
          </a:bodyPr>
          <a:lstStyle/>
          <a:p>
            <a:pPr marL="518162" lvl="1" indent="-259081">
              <a:lnSpc>
                <a:spcPts val="2880"/>
              </a:lnSpc>
              <a:buFont typeface="Arial"/>
              <a:buChar char="•"/>
            </a:pPr>
            <a:r>
              <a:rPr lang="en-US" sz="2400" spc="-120" dirty="0" err="1">
                <a:solidFill>
                  <a:srgbClr val="F0F0F0"/>
                </a:solidFill>
                <a:latin typeface="標楷體" panose="03000509000000000000" pitchFamily="65" charset="-120"/>
                <a:ea typeface="標楷體" panose="03000509000000000000" pitchFamily="65" charset="-120"/>
              </a:rPr>
              <a:t>不同色調可喚起特定情感，影響消費者行為</a:t>
            </a:r>
            <a:endParaRPr lang="en-US" sz="2400" spc="-120" dirty="0">
              <a:solidFill>
                <a:srgbClr val="F0F0F0"/>
              </a:solidFill>
              <a:latin typeface="標楷體" panose="03000509000000000000" pitchFamily="65" charset="-120"/>
              <a:ea typeface="標楷體" panose="03000509000000000000" pitchFamily="65" charset="-120"/>
            </a:endParaRPr>
          </a:p>
          <a:p>
            <a:pPr marL="518162" lvl="1" indent="-259081">
              <a:lnSpc>
                <a:spcPts val="2880"/>
              </a:lnSpc>
              <a:buFont typeface="Arial"/>
              <a:buChar char="•"/>
            </a:pPr>
            <a:r>
              <a:rPr lang="en-US" sz="2400" spc="-120" dirty="0" err="1">
                <a:solidFill>
                  <a:srgbClr val="F0F0F0"/>
                </a:solidFill>
                <a:latin typeface="標楷體" panose="03000509000000000000" pitchFamily="65" charset="-120"/>
                <a:ea typeface="標楷體" panose="03000509000000000000" pitchFamily="65" charset="-120"/>
              </a:rPr>
              <a:t>亮麗色彩能提升社群媒體如INSTAGRAM的用戶互動</a:t>
            </a:r>
            <a:endParaRPr lang="en-US" sz="2400" spc="-120" dirty="0">
              <a:solidFill>
                <a:srgbClr val="F0F0F0"/>
              </a:solidFill>
              <a:latin typeface="標楷體" panose="03000509000000000000" pitchFamily="65" charset="-120"/>
              <a:ea typeface="標楷體" panose="03000509000000000000" pitchFamily="65" charset="-120"/>
            </a:endParaRPr>
          </a:p>
        </p:txBody>
      </p:sp>
      <p:sp>
        <p:nvSpPr>
          <p:cNvPr id="30" name="TextBox 27"/>
          <p:cNvSpPr txBox="1"/>
          <p:nvPr/>
        </p:nvSpPr>
        <p:spPr>
          <a:xfrm>
            <a:off x="2003114" y="2452400"/>
            <a:ext cx="3605855" cy="677677"/>
          </a:xfrm>
          <a:prstGeom prst="rect">
            <a:avLst/>
          </a:prstGeom>
        </p:spPr>
        <p:txBody>
          <a:bodyPr lIns="0" tIns="0" rIns="0" bIns="0" rtlCol="0" anchor="t">
            <a:spAutoFit/>
          </a:bodyPr>
          <a:lstStyle/>
          <a:p>
            <a:pPr algn="ctr"/>
            <a:r>
              <a:rPr lang="en-US" sz="2183" spc="-109" dirty="0">
                <a:solidFill>
                  <a:srgbClr val="F0F0F0"/>
                </a:solidFill>
                <a:latin typeface="Times New Roman" panose="02020603050405020304" pitchFamily="18" charset="0"/>
                <a:cs typeface="Times New Roman" panose="02020603050405020304" pitchFamily="18" charset="0"/>
              </a:rPr>
              <a:t>HU ET AL., 2014; </a:t>
            </a:r>
          </a:p>
          <a:p>
            <a:pPr marL="0" lvl="0" indent="0" algn="ctr"/>
            <a:r>
              <a:rPr lang="en-US" sz="2183" spc="-109" dirty="0">
                <a:solidFill>
                  <a:srgbClr val="F0F0F0"/>
                </a:solidFill>
                <a:latin typeface="Times New Roman" panose="02020603050405020304" pitchFamily="18" charset="0"/>
                <a:cs typeface="Times New Roman" panose="02020603050405020304" pitchFamily="18" charset="0"/>
              </a:rPr>
              <a:t>LI &amp; XIE, 2020</a:t>
            </a:r>
          </a:p>
        </p:txBody>
      </p:sp>
      <p:sp>
        <p:nvSpPr>
          <p:cNvPr id="31" name="TextBox 28"/>
          <p:cNvSpPr txBox="1"/>
          <p:nvPr/>
        </p:nvSpPr>
        <p:spPr>
          <a:xfrm>
            <a:off x="7383831" y="7234919"/>
            <a:ext cx="3151513" cy="428548"/>
          </a:xfrm>
          <a:prstGeom prst="rect">
            <a:avLst/>
          </a:prstGeom>
        </p:spPr>
        <p:txBody>
          <a:bodyPr lIns="0" tIns="0" rIns="0" bIns="0" rtlCol="0" anchor="t">
            <a:spAutoFit/>
          </a:bodyPr>
          <a:lstStyle/>
          <a:p>
            <a:pPr marL="0" lvl="0" indent="0" algn="ctr">
              <a:lnSpc>
                <a:spcPts val="3359"/>
              </a:lnSpc>
            </a:pPr>
            <a:r>
              <a:rPr lang="en-US" sz="2799" b="1" spc="-139" dirty="0" err="1">
                <a:solidFill>
                  <a:srgbClr val="F0F0F0"/>
                </a:solidFill>
                <a:latin typeface="標楷體" panose="03000509000000000000" pitchFamily="65" charset="-120"/>
                <a:ea typeface="標楷體" panose="03000509000000000000" pitchFamily="65" charset="-120"/>
              </a:rPr>
              <a:t>紋理</a:t>
            </a:r>
            <a:endParaRPr lang="en-US" sz="2799" b="1" spc="-139" dirty="0">
              <a:solidFill>
                <a:srgbClr val="F0F0F0"/>
              </a:solidFill>
              <a:latin typeface="標楷體" panose="03000509000000000000" pitchFamily="65" charset="-120"/>
              <a:ea typeface="標楷體" panose="03000509000000000000" pitchFamily="65" charset="-120"/>
            </a:endParaRPr>
          </a:p>
        </p:txBody>
      </p:sp>
      <p:sp>
        <p:nvSpPr>
          <p:cNvPr id="32" name="TextBox 29"/>
          <p:cNvSpPr txBox="1"/>
          <p:nvPr/>
        </p:nvSpPr>
        <p:spPr>
          <a:xfrm>
            <a:off x="6705476" y="7868651"/>
            <a:ext cx="4379325" cy="1840056"/>
          </a:xfrm>
          <a:prstGeom prst="rect">
            <a:avLst/>
          </a:prstGeom>
        </p:spPr>
        <p:txBody>
          <a:bodyPr lIns="0" tIns="0" rIns="0" bIns="0" rtlCol="0" anchor="t">
            <a:spAutoFit/>
          </a:bodyPr>
          <a:lstStyle/>
          <a:p>
            <a:pPr marL="518162" lvl="1" indent="-259081">
              <a:lnSpc>
                <a:spcPts val="2880"/>
              </a:lnSpc>
              <a:buFont typeface="Arial"/>
              <a:buChar char="•"/>
            </a:pPr>
            <a:r>
              <a:rPr lang="en-US" sz="2400" spc="-120" dirty="0" err="1">
                <a:solidFill>
                  <a:srgbClr val="F0F0F0"/>
                </a:solidFill>
                <a:latin typeface="標楷體" panose="03000509000000000000" pitchFamily="65" charset="-120"/>
                <a:ea typeface="標楷體" panose="03000509000000000000" pitchFamily="65" charset="-120"/>
              </a:rPr>
              <a:t>紋理的運用可以提升設計的視覺吸引力且可以為設計增加層次感和一種觸覺品質</a:t>
            </a:r>
            <a:endParaRPr lang="en-US" sz="2400" spc="-120" dirty="0">
              <a:solidFill>
                <a:srgbClr val="F0F0F0"/>
              </a:solidFill>
              <a:latin typeface="標楷體" panose="03000509000000000000" pitchFamily="65" charset="-120"/>
              <a:ea typeface="標楷體" panose="03000509000000000000" pitchFamily="65" charset="-120"/>
            </a:endParaRPr>
          </a:p>
          <a:p>
            <a:pPr marL="518162" lvl="1" indent="-259081">
              <a:lnSpc>
                <a:spcPts val="2880"/>
              </a:lnSpc>
              <a:buFont typeface="Arial"/>
              <a:buChar char="•"/>
            </a:pPr>
            <a:r>
              <a:rPr lang="en-US" sz="2400" spc="-120" dirty="0" err="1">
                <a:solidFill>
                  <a:srgbClr val="F0F0F0"/>
                </a:solidFill>
                <a:latin typeface="標楷體" panose="03000509000000000000" pitchFamily="65" charset="-120"/>
                <a:ea typeface="標楷體" panose="03000509000000000000" pitchFamily="65" charset="-120"/>
              </a:rPr>
              <a:t>平滑質地傳遞奢華或平靜；粗糙質地與自然或真實感相關</a:t>
            </a:r>
            <a:endParaRPr lang="en-US" sz="2400" spc="-120" dirty="0">
              <a:solidFill>
                <a:srgbClr val="F0F0F0"/>
              </a:solidFill>
              <a:latin typeface="標楷體" panose="03000509000000000000" pitchFamily="65" charset="-120"/>
              <a:ea typeface="標楷體" panose="03000509000000000000" pitchFamily="65" charset="-120"/>
            </a:endParaRPr>
          </a:p>
        </p:txBody>
      </p:sp>
      <p:sp>
        <p:nvSpPr>
          <p:cNvPr id="33" name="TextBox 30"/>
          <p:cNvSpPr txBox="1"/>
          <p:nvPr/>
        </p:nvSpPr>
        <p:spPr>
          <a:xfrm>
            <a:off x="7171754" y="2452400"/>
            <a:ext cx="3575666" cy="671851"/>
          </a:xfrm>
          <a:prstGeom prst="rect">
            <a:avLst/>
          </a:prstGeom>
        </p:spPr>
        <p:txBody>
          <a:bodyPr lIns="0" tIns="0" rIns="0" bIns="0" rtlCol="0" anchor="t">
            <a:spAutoFit/>
          </a:bodyPr>
          <a:lstStyle/>
          <a:p>
            <a:pPr algn="ctr"/>
            <a:r>
              <a:rPr lang="en-US" sz="2183" spc="-109" dirty="0">
                <a:solidFill>
                  <a:srgbClr val="F0F0F0"/>
                </a:solidFill>
                <a:latin typeface="Times New Roman" panose="02020603050405020304" pitchFamily="18" charset="0"/>
                <a:cs typeface="Times New Roman" panose="02020603050405020304" pitchFamily="18" charset="0"/>
              </a:rPr>
              <a:t>SINGH ET AL., 2023; </a:t>
            </a:r>
          </a:p>
          <a:p>
            <a:pPr lvl="0" indent="0" algn="ctr"/>
            <a:r>
              <a:rPr lang="en-US" sz="2183" spc="-109" dirty="0">
                <a:solidFill>
                  <a:srgbClr val="F0F0F0"/>
                </a:solidFill>
                <a:latin typeface="Times New Roman" panose="02020603050405020304" pitchFamily="18" charset="0"/>
                <a:cs typeface="Times New Roman" panose="02020603050405020304" pitchFamily="18" charset="0"/>
              </a:rPr>
              <a:t>XU ET AL., 2021</a:t>
            </a:r>
          </a:p>
        </p:txBody>
      </p:sp>
      <p:sp>
        <p:nvSpPr>
          <p:cNvPr id="34" name="TextBox 31"/>
          <p:cNvSpPr txBox="1"/>
          <p:nvPr/>
        </p:nvSpPr>
        <p:spPr>
          <a:xfrm>
            <a:off x="12445162" y="7234919"/>
            <a:ext cx="3151513" cy="428548"/>
          </a:xfrm>
          <a:prstGeom prst="rect">
            <a:avLst/>
          </a:prstGeom>
        </p:spPr>
        <p:txBody>
          <a:bodyPr lIns="0" tIns="0" rIns="0" bIns="0" rtlCol="0" anchor="t">
            <a:spAutoFit/>
          </a:bodyPr>
          <a:lstStyle/>
          <a:p>
            <a:pPr marL="0" lvl="0" indent="0" algn="ctr">
              <a:lnSpc>
                <a:spcPts val="3359"/>
              </a:lnSpc>
            </a:pPr>
            <a:r>
              <a:rPr lang="en-US" sz="2799" b="1" spc="-139" dirty="0" err="1">
                <a:solidFill>
                  <a:srgbClr val="F0F0F0"/>
                </a:solidFill>
                <a:latin typeface="標楷體" panose="03000509000000000000" pitchFamily="65" charset="-120"/>
                <a:ea typeface="標楷體" panose="03000509000000000000" pitchFamily="65" charset="-120"/>
              </a:rPr>
              <a:t>形狀與物件</a:t>
            </a:r>
            <a:endParaRPr lang="en-US" sz="2799" b="1" spc="-139" dirty="0">
              <a:solidFill>
                <a:srgbClr val="F0F0F0"/>
              </a:solidFill>
              <a:latin typeface="標楷體" panose="03000509000000000000" pitchFamily="65" charset="-120"/>
              <a:ea typeface="標楷體" panose="03000509000000000000" pitchFamily="65" charset="-120"/>
            </a:endParaRPr>
          </a:p>
        </p:txBody>
      </p:sp>
      <p:sp>
        <p:nvSpPr>
          <p:cNvPr id="35" name="TextBox 32"/>
          <p:cNvSpPr txBox="1"/>
          <p:nvPr/>
        </p:nvSpPr>
        <p:spPr>
          <a:xfrm>
            <a:off x="11990820" y="7868651"/>
            <a:ext cx="3999819" cy="1840056"/>
          </a:xfrm>
          <a:prstGeom prst="rect">
            <a:avLst/>
          </a:prstGeom>
        </p:spPr>
        <p:txBody>
          <a:bodyPr lIns="0" tIns="0" rIns="0" bIns="0" rtlCol="0" anchor="t">
            <a:spAutoFit/>
          </a:bodyPr>
          <a:lstStyle/>
          <a:p>
            <a:pPr marL="518162" lvl="1" indent="-259081">
              <a:lnSpc>
                <a:spcPts val="2880"/>
              </a:lnSpc>
              <a:buFont typeface="Arial"/>
              <a:buChar char="•"/>
            </a:pPr>
            <a:r>
              <a:rPr lang="zh-TW" altLang="en-US" sz="2400" spc="-120" dirty="0">
                <a:solidFill>
                  <a:srgbClr val="F0F0F0"/>
                </a:solidFill>
                <a:latin typeface="標楷體" panose="03000509000000000000" pitchFamily="65" charset="-120"/>
                <a:ea typeface="標楷體" panose="03000509000000000000" pitchFamily="65" charset="-120"/>
              </a:rPr>
              <a:t>構圖中有</a:t>
            </a:r>
            <a:r>
              <a:rPr lang="en-US" sz="2400" spc="-120" dirty="0" err="1">
                <a:solidFill>
                  <a:srgbClr val="F0F0F0"/>
                </a:solidFill>
                <a:latin typeface="標楷體" panose="03000509000000000000" pitchFamily="65" charset="-120"/>
                <a:ea typeface="標楷體" panose="03000509000000000000" pitchFamily="65" charset="-120"/>
              </a:rPr>
              <a:t>形狀和物</a:t>
            </a:r>
            <a:r>
              <a:rPr lang="zh-TW" altLang="en-US" sz="2400" spc="-120" dirty="0">
                <a:solidFill>
                  <a:srgbClr val="F0F0F0"/>
                </a:solidFill>
                <a:latin typeface="標楷體" panose="03000509000000000000" pitchFamily="65" charset="-120"/>
                <a:ea typeface="標楷體" panose="03000509000000000000" pitchFamily="65" charset="-120"/>
              </a:rPr>
              <a:t>件</a:t>
            </a:r>
            <a:r>
              <a:rPr lang="en-US" sz="2400" spc="-120" dirty="0" err="1">
                <a:solidFill>
                  <a:srgbClr val="F0F0F0"/>
                </a:solidFill>
                <a:latin typeface="標楷體" panose="03000509000000000000" pitchFamily="65" charset="-120"/>
                <a:ea typeface="標楷體" panose="03000509000000000000" pitchFamily="65" charset="-120"/>
              </a:rPr>
              <a:t>的視覺元素</a:t>
            </a:r>
            <a:r>
              <a:rPr lang="zh-TW" altLang="en-US" sz="2400" spc="-120" dirty="0">
                <a:solidFill>
                  <a:srgbClr val="F0F0F0"/>
                </a:solidFill>
                <a:latin typeface="標楷體" panose="03000509000000000000" pitchFamily="65" charset="-120"/>
                <a:ea typeface="標楷體" panose="03000509000000000000" pitchFamily="65" charset="-120"/>
              </a:rPr>
              <a:t>可</a:t>
            </a:r>
            <a:r>
              <a:rPr lang="en-US" sz="2400" spc="-120" dirty="0" err="1">
                <a:solidFill>
                  <a:srgbClr val="F0F0F0"/>
                </a:solidFill>
                <a:latin typeface="標楷體" panose="03000509000000000000" pitchFamily="65" charset="-120"/>
                <a:ea typeface="標楷體" panose="03000509000000000000" pitchFamily="65" charset="-120"/>
              </a:rPr>
              <a:t>引導視線和敘述故事</a:t>
            </a:r>
            <a:endParaRPr lang="en-US" sz="2400" spc="-120" dirty="0">
              <a:solidFill>
                <a:srgbClr val="F0F0F0"/>
              </a:solidFill>
              <a:latin typeface="標楷體" panose="03000509000000000000" pitchFamily="65" charset="-120"/>
              <a:ea typeface="標楷體" panose="03000509000000000000" pitchFamily="65" charset="-120"/>
            </a:endParaRPr>
          </a:p>
          <a:p>
            <a:pPr marL="518162" lvl="1" indent="-259081">
              <a:lnSpc>
                <a:spcPts val="2880"/>
              </a:lnSpc>
              <a:buFont typeface="Arial"/>
              <a:buChar char="•"/>
            </a:pPr>
            <a:r>
              <a:rPr lang="en-US" sz="2400" spc="-120" dirty="0" err="1">
                <a:solidFill>
                  <a:srgbClr val="F0F0F0"/>
                </a:solidFill>
                <a:latin typeface="標楷體" panose="03000509000000000000" pitchFamily="65" charset="-120"/>
                <a:ea typeface="標楷體" panose="03000509000000000000" pitchFamily="65" charset="-120"/>
              </a:rPr>
              <a:t>人臉的出現會產生一種聯繫感和熟悉感，可大幅增加用戶互動</a:t>
            </a:r>
            <a:endParaRPr lang="en-US" sz="2400" spc="-120" dirty="0">
              <a:solidFill>
                <a:srgbClr val="F0F0F0"/>
              </a:solidFill>
              <a:latin typeface="標楷體" panose="03000509000000000000" pitchFamily="65" charset="-120"/>
              <a:ea typeface="標楷體" panose="03000509000000000000" pitchFamily="65" charset="-120"/>
            </a:endParaRPr>
          </a:p>
        </p:txBody>
      </p:sp>
      <p:sp>
        <p:nvSpPr>
          <p:cNvPr id="36" name="TextBox 33"/>
          <p:cNvSpPr txBox="1"/>
          <p:nvPr/>
        </p:nvSpPr>
        <p:spPr>
          <a:xfrm>
            <a:off x="12304480" y="2452400"/>
            <a:ext cx="3605855" cy="677677"/>
          </a:xfrm>
          <a:prstGeom prst="rect">
            <a:avLst/>
          </a:prstGeom>
        </p:spPr>
        <p:txBody>
          <a:bodyPr lIns="0" tIns="0" rIns="0" bIns="0" rtlCol="0" anchor="t">
            <a:spAutoFit/>
          </a:bodyPr>
          <a:lstStyle/>
          <a:p>
            <a:pPr lvl="0" indent="0" algn="ctr"/>
            <a:r>
              <a:rPr lang="en-US" sz="2183" spc="-109" dirty="0">
                <a:solidFill>
                  <a:srgbClr val="F0F0F0"/>
                </a:solidFill>
                <a:latin typeface="Times New Roman" panose="02020603050405020304" pitchFamily="18" charset="0"/>
                <a:cs typeface="Times New Roman" panose="02020603050405020304" pitchFamily="18" charset="0"/>
              </a:rPr>
              <a:t>ECKLER &amp; BOLLS, 2011; WANG ET AL.,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
            <a:extLst>
              <a:ext uri="{FF2B5EF4-FFF2-40B4-BE49-F238E27FC236}">
                <a16:creationId xmlns:a16="http://schemas.microsoft.com/office/drawing/2014/main" id="{C82D7AAC-84F5-A9C9-7243-591E012B6C45}"/>
              </a:ext>
            </a:extLst>
          </p:cNvPr>
          <p:cNvSpPr/>
          <p:nvPr/>
        </p:nvSpPr>
        <p:spPr>
          <a:xfrm>
            <a:off x="-1" y="0"/>
            <a:ext cx="18288000" cy="1076900"/>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464123222"/>
              </p:ext>
            </p:extLst>
          </p:nvPr>
        </p:nvGraphicFramePr>
        <p:xfrm>
          <a:off x="838200" y="2324099"/>
          <a:ext cx="16306799" cy="6781801"/>
        </p:xfrm>
        <a:graphic>
          <a:graphicData uri="http://schemas.openxmlformats.org/drawingml/2006/table">
            <a:tbl>
              <a:tblPr/>
              <a:tblGrid>
                <a:gridCol w="3319406">
                  <a:extLst>
                    <a:ext uri="{9D8B030D-6E8A-4147-A177-3AD203B41FA5}">
                      <a16:colId xmlns:a16="http://schemas.microsoft.com/office/drawing/2014/main" val="20000"/>
                    </a:ext>
                  </a:extLst>
                </a:gridCol>
                <a:gridCol w="3855717">
                  <a:extLst>
                    <a:ext uri="{9D8B030D-6E8A-4147-A177-3AD203B41FA5}">
                      <a16:colId xmlns:a16="http://schemas.microsoft.com/office/drawing/2014/main" val="20001"/>
                    </a:ext>
                  </a:extLst>
                </a:gridCol>
                <a:gridCol w="5245477">
                  <a:extLst>
                    <a:ext uri="{9D8B030D-6E8A-4147-A177-3AD203B41FA5}">
                      <a16:colId xmlns:a16="http://schemas.microsoft.com/office/drawing/2014/main" val="20002"/>
                    </a:ext>
                  </a:extLst>
                </a:gridCol>
                <a:gridCol w="3886199">
                  <a:extLst>
                    <a:ext uri="{9D8B030D-6E8A-4147-A177-3AD203B41FA5}">
                      <a16:colId xmlns:a16="http://schemas.microsoft.com/office/drawing/2014/main" val="20004"/>
                    </a:ext>
                  </a:extLst>
                </a:gridCol>
              </a:tblGrid>
              <a:tr h="821457">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機器學習分類器</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使用技術</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zh-TW" altLang="en-US" sz="2400" kern="1200" dirty="0">
                          <a:solidFill>
                            <a:srgbClr val="000000"/>
                          </a:solidFill>
                          <a:latin typeface="標楷體" panose="03000509000000000000" pitchFamily="65" charset="-120"/>
                          <a:ea typeface="標楷體" panose="03000509000000000000" pitchFamily="65" charset="-120"/>
                          <a:cs typeface="+mn-cs"/>
                        </a:rPr>
                        <a:t>特色</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文獻來源</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90086">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決策樹（</a:t>
                      </a:r>
                      <a:r>
                        <a:rPr lang="en-US" sz="2400" kern="12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DT</a:t>
                      </a:r>
                      <a:r>
                        <a:rPr lang="en-US" sz="2400" kern="1200" dirty="0">
                          <a:solidFill>
                            <a:srgbClr val="000000"/>
                          </a:solidFill>
                          <a:latin typeface="標楷體" panose="03000509000000000000" pitchFamily="65" charset="-120"/>
                          <a:ea typeface="標楷體" panose="03000509000000000000" pitchFamily="65" charset="-120"/>
                          <a:cs typeface="+mn-cs"/>
                        </a:rPr>
                        <a:t>）</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分類與回歸樹技術</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解釋性強，資料探勘簡易</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Hastie et al., 2009; Blockeel et al., 2023</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90086">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輕梯度提升機</a:t>
                      </a:r>
                      <a:endParaRPr lang="en-US" sz="2400" kern="1200" dirty="0">
                        <a:solidFill>
                          <a:srgbClr val="000000"/>
                        </a:solidFill>
                        <a:latin typeface="標楷體" panose="03000509000000000000" pitchFamily="65" charset="-120"/>
                        <a:ea typeface="標楷體" panose="03000509000000000000" pitchFamily="65" charset="-120"/>
                        <a:cs typeface="+mn-cs"/>
                      </a:endParaRPr>
                    </a:p>
                    <a:p>
                      <a:pPr marL="0" algn="l" defTabSz="914400" rtl="0" eaLnBrk="1" latinLnBrk="0" hangingPunct="1">
                        <a:lnSpc>
                          <a:spcPct val="100000"/>
                        </a:lnSpc>
                        <a:defRPr/>
                      </a:pPr>
                      <a:r>
                        <a:rPr lang="en-US" sz="2400" kern="1200" dirty="0">
                          <a:solidFill>
                            <a:srgbClr val="000000"/>
                          </a:solidFill>
                          <a:latin typeface="標楷體" panose="03000509000000000000" pitchFamily="65" charset="-120"/>
                          <a:ea typeface="標楷體" panose="03000509000000000000" pitchFamily="65" charset="-120"/>
                          <a:cs typeface="+mn-cs"/>
                        </a:rPr>
                        <a:t>（</a:t>
                      </a:r>
                      <a:r>
                        <a:rPr lang="en-US" sz="2400" kern="12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LightGBM</a:t>
                      </a:r>
                      <a:r>
                        <a:rPr lang="en-US" sz="2400" kern="1200" dirty="0">
                          <a:solidFill>
                            <a:srgbClr val="000000"/>
                          </a:solidFill>
                          <a:latin typeface="標楷體" panose="03000509000000000000" pitchFamily="65" charset="-120"/>
                          <a:ea typeface="標楷體" panose="03000509000000000000" pitchFamily="65" charset="-120"/>
                          <a:cs typeface="+mn-cs"/>
                        </a:rPr>
                        <a:t>）</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梯度提升框架</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高效率、高性能，葉優先生長策略</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Ke et al., 2017</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0086">
                <a:tc>
                  <a:txBody>
                    <a:bodyPr/>
                    <a:lstStyle/>
                    <a:p>
                      <a:pPr marL="0" algn="l" defTabSz="914400" rtl="0" eaLnBrk="1" latinLnBrk="0" hangingPunct="1">
                        <a:lnSpc>
                          <a:spcPct val="100000"/>
                        </a:lnSpc>
                        <a:defRPr/>
                      </a:pPr>
                      <a:r>
                        <a:rPr lang="en-US" sz="2400" kern="12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RIPPER</a:t>
                      </a:r>
                      <a:r>
                        <a:rPr lang="en-US" sz="2400" kern="1200" dirty="0" err="1">
                          <a:solidFill>
                            <a:srgbClr val="000000"/>
                          </a:solidFill>
                          <a:latin typeface="標楷體" panose="03000509000000000000" pitchFamily="65" charset="-120"/>
                          <a:ea typeface="標楷體" panose="03000509000000000000" pitchFamily="65" charset="-120"/>
                          <a:cs typeface="+mn-cs"/>
                        </a:rPr>
                        <a:t>算法</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規則學習算法</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適合大數據集</a:t>
                      </a:r>
                      <a:r>
                        <a:rPr lang="zh-TW" altLang="en-US" sz="2400" kern="1200" dirty="0">
                          <a:solidFill>
                            <a:srgbClr val="000000"/>
                          </a:solidFill>
                          <a:latin typeface="標楷體" panose="03000509000000000000" pitchFamily="65" charset="-120"/>
                          <a:ea typeface="標楷體" panose="03000509000000000000" pitchFamily="65" charset="-120"/>
                          <a:cs typeface="+mn-cs"/>
                        </a:rPr>
                        <a:t>的規則學習</a:t>
                      </a:r>
                      <a:r>
                        <a:rPr lang="en-US" sz="2400" kern="1200" dirty="0">
                          <a:solidFill>
                            <a:srgbClr val="000000"/>
                          </a:solidFill>
                          <a:latin typeface="標楷體" panose="03000509000000000000" pitchFamily="65" charset="-120"/>
                          <a:ea typeface="標楷體" panose="03000509000000000000" pitchFamily="65" charset="-120"/>
                          <a:cs typeface="+mn-cs"/>
                        </a:rPr>
                        <a:t>，</a:t>
                      </a:r>
                      <a:r>
                        <a:rPr lang="en-US" sz="2400" kern="1200" dirty="0" err="1">
                          <a:solidFill>
                            <a:srgbClr val="000000"/>
                          </a:solidFill>
                          <a:latin typeface="標楷體" panose="03000509000000000000" pitchFamily="65" charset="-120"/>
                          <a:ea typeface="標楷體" panose="03000509000000000000" pitchFamily="65" charset="-120"/>
                          <a:cs typeface="+mn-cs"/>
                        </a:rPr>
                        <a:t>具有解釋性</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Cohen, 1995; Asadi &amp; Shahrabi, 2016</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90086">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卷積神經網絡</a:t>
                      </a:r>
                      <a:endParaRPr lang="en-US" sz="2400" kern="1200" dirty="0">
                        <a:solidFill>
                          <a:srgbClr val="000000"/>
                        </a:solidFill>
                        <a:latin typeface="標楷體" panose="03000509000000000000" pitchFamily="65" charset="-120"/>
                        <a:ea typeface="標楷體" panose="03000509000000000000" pitchFamily="65" charset="-120"/>
                        <a:cs typeface="+mn-cs"/>
                      </a:endParaRPr>
                    </a:p>
                    <a:p>
                      <a:pPr marL="0" algn="l" defTabSz="914400" rtl="0" eaLnBrk="1" latinLnBrk="0" hangingPunct="1">
                        <a:lnSpc>
                          <a:spcPct val="100000"/>
                        </a:lnSpc>
                        <a:defRPr/>
                      </a:pPr>
                      <a:r>
                        <a:rPr lang="en-US" sz="2400" kern="1200" dirty="0">
                          <a:solidFill>
                            <a:srgbClr val="000000"/>
                          </a:solidFill>
                          <a:latin typeface="標楷體" panose="03000509000000000000" pitchFamily="65" charset="-120"/>
                          <a:ea typeface="標楷體" panose="03000509000000000000" pitchFamily="65" charset="-120"/>
                          <a:cs typeface="+mn-cs"/>
                        </a:rPr>
                        <a:t>（</a:t>
                      </a:r>
                      <a:r>
                        <a:rPr lang="en-US" sz="2400" kern="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CNNs</a:t>
                      </a:r>
                      <a:r>
                        <a:rPr lang="en-US" sz="2400" kern="1200" dirty="0">
                          <a:solidFill>
                            <a:srgbClr val="000000"/>
                          </a:solidFill>
                          <a:latin typeface="標楷體" panose="03000509000000000000" pitchFamily="65" charset="-120"/>
                          <a:ea typeface="標楷體" panose="03000509000000000000" pitchFamily="65" charset="-120"/>
                          <a:cs typeface="+mn-cs"/>
                        </a:rPr>
                        <a:t>）</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a:solidFill>
                            <a:srgbClr val="000000"/>
                          </a:solidFill>
                          <a:latin typeface="標楷體" panose="03000509000000000000" pitchFamily="65" charset="-120"/>
                          <a:ea typeface="標楷體" panose="03000509000000000000" pitchFamily="65" charset="-120"/>
                          <a:cs typeface="+mn-cs"/>
                        </a:rPr>
                        <a:t>深度學習 / 卷積神經網絡</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標楷體" panose="03000509000000000000" pitchFamily="65" charset="-120"/>
                          <a:ea typeface="標楷體" panose="03000509000000000000" pitchFamily="65" charset="-120"/>
                          <a:cs typeface="+mn-cs"/>
                        </a:rPr>
                        <a:t>高效的影像分析能力，自動學習特徵</a:t>
                      </a:r>
                      <a:endParaRPr lang="en-US" sz="2400" kern="1200" dirty="0">
                        <a:solidFill>
                          <a:srgbClr val="000000"/>
                        </a:solidFill>
                        <a:latin typeface="標楷體" panose="03000509000000000000" pitchFamily="65" charset="-120"/>
                        <a:ea typeface="標楷體" panose="03000509000000000000" pitchFamily="65" charset="-120"/>
                        <a:cs typeface="+mn-cs"/>
                      </a:endParaRP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ct val="100000"/>
                        </a:lnSpc>
                        <a:defRPr/>
                      </a:pPr>
                      <a:r>
                        <a:rPr lang="en-US" sz="2400" kern="1200" dirty="0" err="1">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Alzubaidi</a:t>
                      </a:r>
                      <a:r>
                        <a:rPr lang="en-US" sz="2400" kern="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et al., 2021</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5" name="TextBox 5"/>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5</a:t>
            </a:r>
            <a:endParaRPr lang="en-US" sz="1599" spc="79" dirty="0">
              <a:solidFill>
                <a:srgbClr val="565341"/>
              </a:solidFill>
              <a:latin typeface="TT Norms"/>
            </a:endParaRPr>
          </a:p>
        </p:txBody>
      </p:sp>
      <p:sp>
        <p:nvSpPr>
          <p:cNvPr id="6" name="TextBox 6"/>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dirty="0">
                <a:solidFill>
                  <a:srgbClr val="565341"/>
                </a:solidFill>
                <a:latin typeface="Linux Biolinum Bold"/>
              </a:rPr>
              <a:t>02.Literature review</a:t>
            </a:r>
          </a:p>
        </p:txBody>
      </p:sp>
      <p:sp>
        <p:nvSpPr>
          <p:cNvPr id="7" name="TextBox 7"/>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8" name="TextBox 8"/>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04. Experiment result </a:t>
            </a:r>
          </a:p>
        </p:txBody>
      </p:sp>
      <p:sp>
        <p:nvSpPr>
          <p:cNvPr id="9" name="TextBox 9"/>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10" name="文字方塊 9">
            <a:extLst>
              <a:ext uri="{FF2B5EF4-FFF2-40B4-BE49-F238E27FC236}">
                <a16:creationId xmlns:a16="http://schemas.microsoft.com/office/drawing/2014/main" id="{0491352C-BE12-F409-14CB-99F47557D6D5}"/>
              </a:ext>
            </a:extLst>
          </p:cNvPr>
          <p:cNvSpPr txBox="1"/>
          <p:nvPr/>
        </p:nvSpPr>
        <p:spPr>
          <a:xfrm>
            <a:off x="762000" y="1358325"/>
            <a:ext cx="9144000" cy="584775"/>
          </a:xfrm>
          <a:prstGeom prst="rect">
            <a:avLst/>
          </a:prstGeom>
          <a:noFill/>
        </p:spPr>
        <p:txBody>
          <a:bodyPr wrap="square">
            <a:spAutoFit/>
          </a:bodyPr>
          <a:lstStyle/>
          <a:p>
            <a:r>
              <a:rPr lang="en-US" altLang="zh-TW" sz="3200" b="1" dirty="0">
                <a:latin typeface="Times New Roman" panose="02020603050405020304" pitchFamily="18" charset="0"/>
                <a:ea typeface="標楷體" panose="03000509000000000000" pitchFamily="65" charset="-120"/>
              </a:rPr>
              <a:t>ML classifier</a:t>
            </a:r>
            <a:endParaRPr lang="zh-TW" altLang="zh-TW" sz="3200" b="1" dirty="0">
              <a:latin typeface="Times New Roman" panose="02020603050405020304" pitchFamily="18" charset="0"/>
              <a:ea typeface="標楷體" panose="03000509000000000000" pitchFamily="65"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1">
            <a:extLst>
              <a:ext uri="{FF2B5EF4-FFF2-40B4-BE49-F238E27FC236}">
                <a16:creationId xmlns:a16="http://schemas.microsoft.com/office/drawing/2014/main" id="{0841E2AD-FA1D-B271-60BB-9D7BB9BDE180}"/>
              </a:ext>
            </a:extLst>
          </p:cNvPr>
          <p:cNvGrpSpPr/>
          <p:nvPr/>
        </p:nvGrpSpPr>
        <p:grpSpPr>
          <a:xfrm>
            <a:off x="-1" y="0"/>
            <a:ext cx="18288000" cy="1076900"/>
            <a:chOff x="0" y="0"/>
            <a:chExt cx="14077860" cy="902498"/>
          </a:xfrm>
        </p:grpSpPr>
        <p:sp>
          <p:nvSpPr>
            <p:cNvPr id="16" name="Freeform 12">
              <a:extLst>
                <a:ext uri="{FF2B5EF4-FFF2-40B4-BE49-F238E27FC236}">
                  <a16:creationId xmlns:a16="http://schemas.microsoft.com/office/drawing/2014/main" id="{8964F78D-A0FB-DAEA-A68F-F8BBCA2C0FFD}"/>
                </a:ext>
              </a:extLst>
            </p:cNvPr>
            <p:cNvSpPr/>
            <p:nvPr/>
          </p:nvSpPr>
          <p:spPr>
            <a:xfrm>
              <a:off x="0" y="0"/>
              <a:ext cx="14077860" cy="902498"/>
            </a:xfrm>
            <a:custGeom>
              <a:avLst/>
              <a:gdLst/>
              <a:ahLst/>
              <a:cxnLst/>
              <a:rect l="l" t="t" r="r" b="b"/>
              <a:pathLst>
                <a:path w="14077860" h="902498">
                  <a:moveTo>
                    <a:pt x="0" y="0"/>
                  </a:moveTo>
                  <a:lnTo>
                    <a:pt x="14077860" y="0"/>
                  </a:lnTo>
                  <a:lnTo>
                    <a:pt x="14077860" y="902498"/>
                  </a:lnTo>
                  <a:lnTo>
                    <a:pt x="0" y="902498"/>
                  </a:lnTo>
                  <a:close/>
                </a:path>
              </a:pathLst>
            </a:custGeom>
            <a:solidFill>
              <a:srgbClr val="E8E7E0"/>
            </a:solidFill>
          </p:spPr>
        </p:sp>
      </p:grpSp>
      <p:sp>
        <p:nvSpPr>
          <p:cNvPr id="14" name="Freeform 7">
            <a:extLst>
              <a:ext uri="{FF2B5EF4-FFF2-40B4-BE49-F238E27FC236}">
                <a16:creationId xmlns:a16="http://schemas.microsoft.com/office/drawing/2014/main" id="{4023E3DC-5819-A07D-7AE5-813A68A98BF4}"/>
              </a:ext>
            </a:extLst>
          </p:cNvPr>
          <p:cNvSpPr/>
          <p:nvPr/>
        </p:nvSpPr>
        <p:spPr>
          <a:xfrm rot="5400000" flipH="1">
            <a:off x="8257198" y="2353844"/>
            <a:ext cx="459346" cy="1289665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7">
            <a:extLst>
              <a:ext uri="{FF2B5EF4-FFF2-40B4-BE49-F238E27FC236}">
                <a16:creationId xmlns:a16="http://schemas.microsoft.com/office/drawing/2014/main" id="{1B4D423B-E5D8-392C-0008-721F1AA6ED49}"/>
              </a:ext>
            </a:extLst>
          </p:cNvPr>
          <p:cNvSpPr/>
          <p:nvPr/>
        </p:nvSpPr>
        <p:spPr>
          <a:xfrm rot="5400000" flipH="1">
            <a:off x="8257198" y="1513685"/>
            <a:ext cx="459346" cy="12896658"/>
          </a:xfrm>
          <a:custGeom>
            <a:avLst/>
            <a:gdLst/>
            <a:ahLst/>
            <a:cxnLst/>
            <a:rect l="l" t="t" r="r" b="b"/>
            <a:pathLst>
              <a:path w="612461" h="1675888">
                <a:moveTo>
                  <a:pt x="612461" y="0"/>
                </a:moveTo>
                <a:lnTo>
                  <a:pt x="0" y="0"/>
                </a:lnTo>
                <a:lnTo>
                  <a:pt x="0" y="1675888"/>
                </a:lnTo>
                <a:lnTo>
                  <a:pt x="612461" y="1675888"/>
                </a:lnTo>
                <a:lnTo>
                  <a:pt x="6124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Freeform 2"/>
          <p:cNvSpPr/>
          <p:nvPr/>
        </p:nvSpPr>
        <p:spPr>
          <a:xfrm>
            <a:off x="372992" y="349632"/>
            <a:ext cx="397316" cy="324806"/>
          </a:xfrm>
          <a:custGeom>
            <a:avLst/>
            <a:gdLst/>
            <a:ahLst/>
            <a:cxnLst/>
            <a:rect l="l" t="t" r="r" b="b"/>
            <a:pathLst>
              <a:path w="397316" h="324806">
                <a:moveTo>
                  <a:pt x="0" y="0"/>
                </a:moveTo>
                <a:lnTo>
                  <a:pt x="397316" y="0"/>
                </a:lnTo>
                <a:lnTo>
                  <a:pt x="397316" y="324805"/>
                </a:lnTo>
                <a:lnTo>
                  <a:pt x="0" y="3248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3"/>
          <p:cNvSpPr txBox="1"/>
          <p:nvPr/>
        </p:nvSpPr>
        <p:spPr>
          <a:xfrm>
            <a:off x="1135838" y="324273"/>
            <a:ext cx="2543338"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01.Introduction</a:t>
            </a:r>
          </a:p>
        </p:txBody>
      </p:sp>
      <p:sp>
        <p:nvSpPr>
          <p:cNvPr id="4" name="TextBox 4"/>
          <p:cNvSpPr txBox="1"/>
          <p:nvPr/>
        </p:nvSpPr>
        <p:spPr>
          <a:xfrm>
            <a:off x="17468690" y="9630488"/>
            <a:ext cx="427237" cy="205762"/>
          </a:xfrm>
          <a:prstGeom prst="rect">
            <a:avLst/>
          </a:prstGeom>
        </p:spPr>
        <p:txBody>
          <a:bodyPr lIns="0" tIns="0" rIns="0" bIns="0" rtlCol="0" anchor="t">
            <a:spAutoFit/>
          </a:bodyPr>
          <a:lstStyle/>
          <a:p>
            <a:pPr algn="ctr">
              <a:lnSpc>
                <a:spcPts val="1471"/>
              </a:lnSpc>
            </a:pPr>
            <a:r>
              <a:rPr lang="en-US" altLang="zh-TW" sz="1599" spc="79" dirty="0">
                <a:solidFill>
                  <a:srgbClr val="565341"/>
                </a:solidFill>
                <a:latin typeface="TT Norms"/>
              </a:rPr>
              <a:t>6</a:t>
            </a:r>
            <a:endParaRPr lang="en-US" sz="1599" spc="79" dirty="0">
              <a:solidFill>
                <a:srgbClr val="565341"/>
              </a:solidFill>
              <a:latin typeface="TT Norms"/>
            </a:endParaRPr>
          </a:p>
        </p:txBody>
      </p:sp>
      <p:sp>
        <p:nvSpPr>
          <p:cNvPr id="5" name="TextBox 5"/>
          <p:cNvSpPr txBox="1"/>
          <p:nvPr/>
        </p:nvSpPr>
        <p:spPr>
          <a:xfrm>
            <a:off x="4171504" y="340962"/>
            <a:ext cx="3237127" cy="398742"/>
          </a:xfrm>
          <a:prstGeom prst="rect">
            <a:avLst/>
          </a:prstGeom>
        </p:spPr>
        <p:txBody>
          <a:bodyPr lIns="0" tIns="0" rIns="0" bIns="0" rtlCol="0" anchor="t">
            <a:spAutoFit/>
          </a:bodyPr>
          <a:lstStyle/>
          <a:p>
            <a:pPr algn="ctr">
              <a:lnSpc>
                <a:spcPts val="3219"/>
              </a:lnSpc>
            </a:pPr>
            <a:r>
              <a:rPr lang="en-US" sz="2299" spc="114">
                <a:solidFill>
                  <a:srgbClr val="565341"/>
                </a:solidFill>
                <a:latin typeface="Linux Biolinum Bold"/>
              </a:rPr>
              <a:t>02.Literature review</a:t>
            </a:r>
          </a:p>
        </p:txBody>
      </p:sp>
      <p:sp>
        <p:nvSpPr>
          <p:cNvPr id="6" name="TextBox 6"/>
          <p:cNvSpPr txBox="1"/>
          <p:nvPr/>
        </p:nvSpPr>
        <p:spPr>
          <a:xfrm>
            <a:off x="7900959" y="340962"/>
            <a:ext cx="2486081"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03. Methodology</a:t>
            </a:r>
          </a:p>
        </p:txBody>
      </p:sp>
      <p:sp>
        <p:nvSpPr>
          <p:cNvPr id="7" name="TextBox 7"/>
          <p:cNvSpPr txBox="1"/>
          <p:nvPr/>
        </p:nvSpPr>
        <p:spPr>
          <a:xfrm>
            <a:off x="10882341" y="340962"/>
            <a:ext cx="3386013" cy="398742"/>
          </a:xfrm>
          <a:prstGeom prst="rect">
            <a:avLst/>
          </a:prstGeom>
        </p:spPr>
        <p:txBody>
          <a:bodyPr lIns="0" tIns="0" rIns="0" bIns="0" rtlCol="0" anchor="t">
            <a:spAutoFit/>
          </a:bodyPr>
          <a:lstStyle/>
          <a:p>
            <a:pPr algn="ctr">
              <a:lnSpc>
                <a:spcPts val="3219"/>
              </a:lnSpc>
            </a:pPr>
            <a:r>
              <a:rPr lang="en-US" sz="2299" spc="114" dirty="0">
                <a:solidFill>
                  <a:srgbClr val="B8B79C"/>
                </a:solidFill>
                <a:latin typeface="Linux Biolinum Bold"/>
              </a:rPr>
              <a:t>04. Experiment result </a:t>
            </a:r>
          </a:p>
        </p:txBody>
      </p:sp>
      <p:sp>
        <p:nvSpPr>
          <p:cNvPr id="8" name="TextBox 8"/>
          <p:cNvSpPr txBox="1"/>
          <p:nvPr/>
        </p:nvSpPr>
        <p:spPr>
          <a:xfrm>
            <a:off x="14509914" y="340962"/>
            <a:ext cx="3386013" cy="398742"/>
          </a:xfrm>
          <a:prstGeom prst="rect">
            <a:avLst/>
          </a:prstGeom>
        </p:spPr>
        <p:txBody>
          <a:bodyPr lIns="0" tIns="0" rIns="0" bIns="0" rtlCol="0" anchor="t">
            <a:spAutoFit/>
          </a:bodyPr>
          <a:lstStyle/>
          <a:p>
            <a:pPr algn="ctr">
              <a:lnSpc>
                <a:spcPts val="3219"/>
              </a:lnSpc>
            </a:pPr>
            <a:r>
              <a:rPr lang="en-US" sz="2299" spc="114">
                <a:solidFill>
                  <a:srgbClr val="B8B79C"/>
                </a:solidFill>
                <a:latin typeface="Linux Biolinum Bold"/>
              </a:rPr>
              <a:t>05. Conclusion </a:t>
            </a:r>
          </a:p>
        </p:txBody>
      </p:sp>
      <p:sp>
        <p:nvSpPr>
          <p:cNvPr id="9" name="TextBox 9"/>
          <p:cNvSpPr txBox="1"/>
          <p:nvPr/>
        </p:nvSpPr>
        <p:spPr>
          <a:xfrm>
            <a:off x="990599" y="2398683"/>
            <a:ext cx="16306800" cy="2930482"/>
          </a:xfrm>
          <a:prstGeom prst="rect">
            <a:avLst/>
          </a:prstGeom>
        </p:spPr>
        <p:txBody>
          <a:bodyPr wrap="square" lIns="0" tIns="0" rIns="0" bIns="0" rtlCol="0" anchor="t">
            <a:spAutoFit/>
          </a:bodyPr>
          <a:lstStyle/>
          <a:p>
            <a:pPr marL="342900" indent="-342900">
              <a:lnSpc>
                <a:spcPct val="150000"/>
              </a:lnSpc>
              <a:spcBef>
                <a:spcPct val="0"/>
              </a:spcBef>
              <a:buFont typeface="Arial" panose="020B0604020202020204" pitchFamily="34" charset="0"/>
              <a:buChar char="•"/>
            </a:pPr>
            <a:r>
              <a:rPr lang="en-US" sz="2600" spc="114" dirty="0" err="1">
                <a:solidFill>
                  <a:srgbClr val="000000"/>
                </a:solidFill>
                <a:latin typeface="標楷體" panose="03000509000000000000" pitchFamily="65" charset="-120"/>
                <a:ea typeface="標楷體" panose="03000509000000000000" pitchFamily="65" charset="-120"/>
              </a:rPr>
              <a:t>社群媒體影像分析應用在母嬰產品行業的研究有限（Chen</a:t>
            </a:r>
            <a:r>
              <a:rPr lang="en-US" sz="2600" spc="114" dirty="0">
                <a:solidFill>
                  <a:srgbClr val="000000"/>
                </a:solidFill>
                <a:latin typeface="標楷體" panose="03000509000000000000" pitchFamily="65" charset="-120"/>
                <a:ea typeface="標楷體" panose="03000509000000000000" pitchFamily="65" charset="-120"/>
              </a:rPr>
              <a:t> et al., 2023）</a:t>
            </a:r>
          </a:p>
          <a:p>
            <a:pPr marL="342900" indent="-342900">
              <a:lnSpc>
                <a:spcPct val="150000"/>
              </a:lnSpc>
              <a:spcBef>
                <a:spcPct val="0"/>
              </a:spcBef>
              <a:buFont typeface="Arial" panose="020B0604020202020204" pitchFamily="34" charset="0"/>
              <a:buChar char="•"/>
            </a:pPr>
            <a:r>
              <a:rPr lang="en-US" sz="2600" spc="114" dirty="0">
                <a:solidFill>
                  <a:srgbClr val="000000"/>
                </a:solidFill>
                <a:latin typeface="標楷體" panose="03000509000000000000" pitchFamily="65" charset="-120"/>
                <a:ea typeface="標楷體" panose="03000509000000000000" pitchFamily="65" charset="-120"/>
              </a:rPr>
              <a:t>研究需要探討機器學習（ML）方法與影像分析結合，識別影響母嬰產品行業圖像吸引力和用戶互動的關鍵因素,基於這些因素提供推薦，提升行銷效果</a:t>
            </a:r>
          </a:p>
          <a:p>
            <a:pPr marL="342900" indent="-342900">
              <a:lnSpc>
                <a:spcPct val="150000"/>
              </a:lnSpc>
              <a:spcBef>
                <a:spcPct val="0"/>
              </a:spcBef>
              <a:buFont typeface="Arial" panose="020B0604020202020204" pitchFamily="34" charset="0"/>
              <a:buChar char="•"/>
            </a:pPr>
            <a:r>
              <a:rPr lang="zh-TW" altLang="en-US" sz="2600" spc="114" dirty="0">
                <a:solidFill>
                  <a:srgbClr val="000000"/>
                </a:solidFill>
                <a:latin typeface="標楷體" panose="03000509000000000000" pitchFamily="65" charset="-120"/>
                <a:ea typeface="標楷體" panose="03000509000000000000" pitchFamily="65" charset="-120"/>
              </a:rPr>
              <a:t>大家</a:t>
            </a:r>
            <a:r>
              <a:rPr lang="en-US" sz="2600" spc="114" dirty="0" err="1">
                <a:solidFill>
                  <a:srgbClr val="000000"/>
                </a:solidFill>
                <a:latin typeface="標楷體" panose="03000509000000000000" pitchFamily="65" charset="-120"/>
                <a:ea typeface="標楷體" panose="03000509000000000000" pitchFamily="65" charset="-120"/>
              </a:rPr>
              <a:t>對機器學習模型的準確性重視，但常忽略其可解釋性（Sindhgatta</a:t>
            </a:r>
            <a:r>
              <a:rPr lang="en-US" sz="2600" spc="114" dirty="0">
                <a:solidFill>
                  <a:srgbClr val="000000"/>
                </a:solidFill>
                <a:latin typeface="標楷體" panose="03000509000000000000" pitchFamily="65" charset="-120"/>
                <a:ea typeface="標楷體" panose="03000509000000000000" pitchFamily="65" charset="-120"/>
              </a:rPr>
              <a:t> et al., 2020）</a:t>
            </a:r>
          </a:p>
          <a:p>
            <a:pPr marL="342900" indent="-342900">
              <a:lnSpc>
                <a:spcPct val="150000"/>
              </a:lnSpc>
              <a:spcBef>
                <a:spcPct val="0"/>
              </a:spcBef>
              <a:buFont typeface="Arial" panose="020B0604020202020204" pitchFamily="34" charset="0"/>
              <a:buChar char="•"/>
            </a:pPr>
            <a:r>
              <a:rPr lang="en-US" sz="2600" spc="114" dirty="0" err="1">
                <a:solidFill>
                  <a:srgbClr val="000000"/>
                </a:solidFill>
                <a:latin typeface="標楷體" panose="03000509000000000000" pitchFamily="65" charset="-120"/>
                <a:ea typeface="標楷體" panose="03000509000000000000" pitchFamily="65" charset="-120"/>
              </a:rPr>
              <a:t>企業需要預測準確而且易於解釋的模型，以提取有意義的資訊，支持決策（Ouyang</a:t>
            </a:r>
            <a:r>
              <a:rPr lang="en-US" sz="2600" spc="114" dirty="0">
                <a:solidFill>
                  <a:srgbClr val="000000"/>
                </a:solidFill>
                <a:latin typeface="標楷體" panose="03000509000000000000" pitchFamily="65" charset="-120"/>
                <a:ea typeface="標楷體" panose="03000509000000000000" pitchFamily="65" charset="-120"/>
              </a:rPr>
              <a:t> et al., 2021）</a:t>
            </a:r>
          </a:p>
        </p:txBody>
      </p:sp>
      <p:sp>
        <p:nvSpPr>
          <p:cNvPr id="10" name="箭號: 向下 9">
            <a:extLst>
              <a:ext uri="{FF2B5EF4-FFF2-40B4-BE49-F238E27FC236}">
                <a16:creationId xmlns:a16="http://schemas.microsoft.com/office/drawing/2014/main" id="{7DB262B2-1FE1-3172-4801-67B9E83509A9}"/>
              </a:ext>
            </a:extLst>
          </p:cNvPr>
          <p:cNvSpPr/>
          <p:nvPr/>
        </p:nvSpPr>
        <p:spPr>
          <a:xfrm>
            <a:off x="8229600" y="5628813"/>
            <a:ext cx="533400" cy="1343487"/>
          </a:xfrm>
          <a:prstGeom prst="downArrow">
            <a:avLst>
              <a:gd name="adj1" fmla="val 50000"/>
              <a:gd name="adj2" fmla="val 8913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FA57380E-42D4-6B67-DCC1-E089E97B4A9C}"/>
              </a:ext>
            </a:extLst>
          </p:cNvPr>
          <p:cNvSpPr txBox="1"/>
          <p:nvPr/>
        </p:nvSpPr>
        <p:spPr>
          <a:xfrm>
            <a:off x="1905000" y="7276758"/>
            <a:ext cx="13716000" cy="1839799"/>
          </a:xfrm>
          <a:prstGeom prst="rect">
            <a:avLst/>
          </a:prstGeom>
          <a:noFill/>
        </p:spPr>
        <p:txBody>
          <a:bodyPr wrap="square">
            <a:spAutoFit/>
          </a:bodyPr>
          <a:lstStyle/>
          <a:p>
            <a:pPr>
              <a:lnSpc>
                <a:spcPct val="150000"/>
              </a:lnSpc>
              <a:spcBef>
                <a:spcPct val="0"/>
              </a:spcBef>
            </a:pPr>
            <a:r>
              <a:rPr lang="en-US" altLang="zh-TW" sz="4000" spc="114" dirty="0" err="1">
                <a:solidFill>
                  <a:srgbClr val="000000"/>
                </a:solidFill>
                <a:latin typeface="標楷體" panose="03000509000000000000" pitchFamily="65" charset="-120"/>
                <a:ea typeface="標楷體" panose="03000509000000000000" pitchFamily="65" charset="-120"/>
              </a:rPr>
              <a:t>本研究旨在填補該領域的空白，比較不同機器學習模型在母嬰產品行業中的性能，注重模型的準確性與可解釋性</a:t>
            </a:r>
            <a:endParaRPr lang="en-US" altLang="zh-TW" sz="4000" spc="114" dirty="0">
              <a:solidFill>
                <a:srgbClr val="000000"/>
              </a:solidFill>
              <a:ea typeface="Linux Biolinum Bold"/>
            </a:endParaRPr>
          </a:p>
        </p:txBody>
      </p:sp>
      <p:sp>
        <p:nvSpPr>
          <p:cNvPr id="17" name="文字方塊 16">
            <a:extLst>
              <a:ext uri="{FF2B5EF4-FFF2-40B4-BE49-F238E27FC236}">
                <a16:creationId xmlns:a16="http://schemas.microsoft.com/office/drawing/2014/main" id="{FB2929A7-0C2C-2720-61C9-DF25774479C2}"/>
              </a:ext>
            </a:extLst>
          </p:cNvPr>
          <p:cNvSpPr txBox="1"/>
          <p:nvPr/>
        </p:nvSpPr>
        <p:spPr>
          <a:xfrm>
            <a:off x="762000" y="1358325"/>
            <a:ext cx="9144000" cy="584775"/>
          </a:xfrm>
          <a:prstGeom prst="rect">
            <a:avLst/>
          </a:prstGeom>
          <a:noFill/>
        </p:spPr>
        <p:txBody>
          <a:bodyPr wrap="square">
            <a:spAutoFit/>
          </a:bodyPr>
          <a:lstStyle/>
          <a:p>
            <a:r>
              <a:rPr lang="en-US" altLang="zh-TW" sz="3200" b="1" dirty="0">
                <a:effectLst/>
                <a:latin typeface="Times New Roman" panose="02020603050405020304" pitchFamily="18" charset="0"/>
                <a:ea typeface="標楷體" panose="03000509000000000000" pitchFamily="65" charset="-120"/>
              </a:rPr>
              <a:t>Research gap</a:t>
            </a:r>
            <a:endParaRPr lang="zh-TW" altLang="en-US" sz="32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1822</TotalTime>
  <Words>3271</Words>
  <Application>Microsoft Office PowerPoint</Application>
  <PresentationFormat>自訂</PresentationFormat>
  <Paragraphs>474</Paragraphs>
  <Slides>28</Slides>
  <Notes>14</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28</vt:i4>
      </vt:variant>
    </vt:vector>
  </HeadingPairs>
  <TitlesOfParts>
    <vt:vector size="43" baseType="lpstr">
      <vt:lpstr>Playfair Display Italics</vt:lpstr>
      <vt:lpstr>新細明體</vt:lpstr>
      <vt:lpstr>Linux Biolinum Italics</vt:lpstr>
      <vt:lpstr>Times New Roman</vt:lpstr>
      <vt:lpstr>Linux Biolinum Bold</vt:lpstr>
      <vt:lpstr>Linux Biolinum</vt:lpstr>
      <vt:lpstr>標楷體</vt:lpstr>
      <vt:lpstr>Söhne</vt:lpstr>
      <vt:lpstr>Arial</vt:lpstr>
      <vt:lpstr>TT Norms</vt:lpstr>
      <vt:lpstr>Yu Gothic</vt:lpstr>
      <vt:lpstr>Cambria Math</vt:lpstr>
      <vt:lpstr>Calibri</vt:lpstr>
      <vt:lpstr>源泉圓體 B</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dc:title>
  <dc:creator>M 11001025</dc:creator>
  <cp:lastModifiedBy>M 11001025</cp:lastModifiedBy>
  <cp:revision>1</cp:revision>
  <dcterms:created xsi:type="dcterms:W3CDTF">2006-08-16T00:00:00Z</dcterms:created>
  <dcterms:modified xsi:type="dcterms:W3CDTF">2024-01-21T18:57:06Z</dcterms:modified>
  <dc:identifier>DAF6Q7zDkwo</dc:identifier>
</cp:coreProperties>
</file>